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0"/>
  </p:notesMasterIdLst>
  <p:sldIdLst>
    <p:sldId id="275" r:id="rId5"/>
    <p:sldId id="274" r:id="rId6"/>
    <p:sldId id="276" r:id="rId7"/>
    <p:sldId id="277" r:id="rId8"/>
    <p:sldId id="273" r:id="rId9"/>
  </p:sldIdLst>
  <p:sldSz cx="3657600" cy="3657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2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A9DE"/>
    <a:srgbClr val="304F7D"/>
    <a:srgbClr val="DD0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C2104-0F7D-477D-8CF1-2A19F65D33F2}" v="3" dt="2026-10-22T07:31:10.8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2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1662" y="1554"/>
      </p:cViewPr>
      <p:guideLst>
        <p:guide orient="horz" pos="1152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Špela Bovha" userId="e7d9d3af-c11a-4a8b-b45e-dd6f859a2e28" providerId="ADAL" clId="{C827F481-D6B0-4C43-8594-0637C3D8AD59}"/>
    <pc:docChg chg="undo custSel modSld">
      <pc:chgData name="Špela Bovha" userId="e7d9d3af-c11a-4a8b-b45e-dd6f859a2e28" providerId="ADAL" clId="{C827F481-D6B0-4C43-8594-0637C3D8AD59}" dt="2026-10-22T07:31:27.444" v="53" actId="1076"/>
      <pc:docMkLst>
        <pc:docMk/>
      </pc:docMkLst>
      <pc:sldChg chg="addSp delSp modSp mod">
        <pc:chgData name="Špela Bovha" userId="e7d9d3af-c11a-4a8b-b45e-dd6f859a2e28" providerId="ADAL" clId="{C827F481-D6B0-4C43-8594-0637C3D8AD59}" dt="2026-10-22T07:31:27.444" v="53" actId="1076"/>
        <pc:sldMkLst>
          <pc:docMk/>
          <pc:sldMk cId="4080309123" sldId="273"/>
        </pc:sldMkLst>
        <pc:spChg chg="mod">
          <ac:chgData name="Špela Bovha" userId="e7d9d3af-c11a-4a8b-b45e-dd6f859a2e28" providerId="ADAL" clId="{C827F481-D6B0-4C43-8594-0637C3D8AD59}" dt="2026-10-22T07:24:08.123" v="0" actId="207"/>
          <ac:spMkLst>
            <pc:docMk/>
            <pc:sldMk cId="4080309123" sldId="273"/>
            <ac:spMk id="4" creationId="{4D0FDC22-878A-4AF6-DC67-432F4EE0F90C}"/>
          </ac:spMkLst>
        </pc:spChg>
        <pc:picChg chg="del">
          <ac:chgData name="Špela Bovha" userId="e7d9d3af-c11a-4a8b-b45e-dd6f859a2e28" providerId="ADAL" clId="{C827F481-D6B0-4C43-8594-0637C3D8AD59}" dt="2026-10-22T07:30:44.648" v="41" actId="478"/>
          <ac:picMkLst>
            <pc:docMk/>
            <pc:sldMk cId="4080309123" sldId="273"/>
            <ac:picMk id="2" creationId="{466505FB-F31E-7A5B-DBC5-850D24F96DB8}"/>
          </ac:picMkLst>
        </pc:picChg>
        <pc:picChg chg="del">
          <ac:chgData name="Špela Bovha" userId="e7d9d3af-c11a-4a8b-b45e-dd6f859a2e28" providerId="ADAL" clId="{C827F481-D6B0-4C43-8594-0637C3D8AD59}" dt="2026-10-22T07:30:45.904" v="42" actId="478"/>
          <ac:picMkLst>
            <pc:docMk/>
            <pc:sldMk cId="4080309123" sldId="273"/>
            <ac:picMk id="3" creationId="{C2FCDFF2-0399-D499-D6FD-0266D4A9962A}"/>
          </ac:picMkLst>
        </pc:picChg>
        <pc:picChg chg="add mod">
          <ac:chgData name="Špela Bovha" userId="e7d9d3af-c11a-4a8b-b45e-dd6f859a2e28" providerId="ADAL" clId="{C827F481-D6B0-4C43-8594-0637C3D8AD59}" dt="2026-10-22T07:30:58.589" v="45" actId="1076"/>
          <ac:picMkLst>
            <pc:docMk/>
            <pc:sldMk cId="4080309123" sldId="273"/>
            <ac:picMk id="6" creationId="{B172F84B-ED69-F3BE-8FDA-FD9000C4D713}"/>
          </ac:picMkLst>
        </pc:picChg>
        <pc:picChg chg="add del">
          <ac:chgData name="Špela Bovha" userId="e7d9d3af-c11a-4a8b-b45e-dd6f859a2e28" providerId="ADAL" clId="{C827F481-D6B0-4C43-8594-0637C3D8AD59}" dt="2026-10-22T07:31:01.809" v="47" actId="478"/>
          <ac:picMkLst>
            <pc:docMk/>
            <pc:sldMk cId="4080309123" sldId="273"/>
            <ac:picMk id="8" creationId="{002C8C4A-E005-51B5-47BC-6F70B45D3C82}"/>
          </ac:picMkLst>
        </pc:picChg>
        <pc:picChg chg="add mod ord modCrop">
          <ac:chgData name="Špela Bovha" userId="e7d9d3af-c11a-4a8b-b45e-dd6f859a2e28" providerId="ADAL" clId="{C827F481-D6B0-4C43-8594-0637C3D8AD59}" dt="2026-10-22T07:31:27.444" v="53" actId="1076"/>
          <ac:picMkLst>
            <pc:docMk/>
            <pc:sldMk cId="4080309123" sldId="273"/>
            <ac:picMk id="10" creationId="{4A0CF091-A90A-7694-EFCB-BC5FBAFCF4C2}"/>
          </ac:picMkLst>
        </pc:picChg>
      </pc:sldChg>
      <pc:sldChg chg="modSp mod">
        <pc:chgData name="Špela Bovha" userId="e7d9d3af-c11a-4a8b-b45e-dd6f859a2e28" providerId="ADAL" clId="{C827F481-D6B0-4C43-8594-0637C3D8AD59}" dt="2026-10-22T07:28:59.850" v="21" actId="6549"/>
        <pc:sldMkLst>
          <pc:docMk/>
          <pc:sldMk cId="2571492160" sldId="274"/>
        </pc:sldMkLst>
        <pc:spChg chg="mod">
          <ac:chgData name="Špela Bovha" userId="e7d9d3af-c11a-4a8b-b45e-dd6f859a2e28" providerId="ADAL" clId="{C827F481-D6B0-4C43-8594-0637C3D8AD59}" dt="2026-10-22T07:28:59.850" v="21" actId="6549"/>
          <ac:spMkLst>
            <pc:docMk/>
            <pc:sldMk cId="2571492160" sldId="274"/>
            <ac:spMk id="6" creationId="{6D2B64FC-018F-2DC9-0FCC-3223FFCFB10C}"/>
          </ac:spMkLst>
        </pc:spChg>
      </pc:sldChg>
      <pc:sldChg chg="addSp delSp modSp mod">
        <pc:chgData name="Špela Bovha" userId="e7d9d3af-c11a-4a8b-b45e-dd6f859a2e28" providerId="ADAL" clId="{C827F481-D6B0-4C43-8594-0637C3D8AD59}" dt="2026-10-22T07:30:40.217" v="40" actId="21"/>
        <pc:sldMkLst>
          <pc:docMk/>
          <pc:sldMk cId="1055494422" sldId="275"/>
        </pc:sldMkLst>
        <pc:spChg chg="add del mod">
          <ac:chgData name="Špela Bovha" userId="e7d9d3af-c11a-4a8b-b45e-dd6f859a2e28" providerId="ADAL" clId="{C827F481-D6B0-4C43-8594-0637C3D8AD59}" dt="2026-10-22T07:29:47.678" v="28"/>
          <ac:spMkLst>
            <pc:docMk/>
            <pc:sldMk cId="1055494422" sldId="275"/>
            <ac:spMk id="5" creationId="{84EF1D90-BEF3-8018-D28E-430947D14BE7}"/>
          </ac:spMkLst>
        </pc:spChg>
        <pc:picChg chg="add del mod">
          <ac:chgData name="Špela Bovha" userId="e7d9d3af-c11a-4a8b-b45e-dd6f859a2e28" providerId="ADAL" clId="{C827F481-D6B0-4C43-8594-0637C3D8AD59}" dt="2026-10-22T07:29:47.678" v="28"/>
          <ac:picMkLst>
            <pc:docMk/>
            <pc:sldMk cId="1055494422" sldId="275"/>
            <ac:picMk id="3" creationId="{7BB8F973-EA24-58A8-665B-FB2668DA949B}"/>
          </ac:picMkLst>
        </pc:picChg>
        <pc:picChg chg="del">
          <ac:chgData name="Špela Bovha" userId="e7d9d3af-c11a-4a8b-b45e-dd6f859a2e28" providerId="ADAL" clId="{C827F481-D6B0-4C43-8594-0637C3D8AD59}" dt="2026-10-22T07:29:03.518" v="22" actId="478"/>
          <ac:picMkLst>
            <pc:docMk/>
            <pc:sldMk cId="1055494422" sldId="275"/>
            <ac:picMk id="4" creationId="{8C855241-526D-922F-2824-187086913FEA}"/>
          </ac:picMkLst>
        </pc:picChg>
        <pc:picChg chg="mod">
          <ac:chgData name="Špela Bovha" userId="e7d9d3af-c11a-4a8b-b45e-dd6f859a2e28" providerId="ADAL" clId="{C827F481-D6B0-4C43-8594-0637C3D8AD59}" dt="2026-10-22T07:29:47.678" v="28"/>
          <ac:picMkLst>
            <pc:docMk/>
            <pc:sldMk cId="1055494422" sldId="275"/>
            <ac:picMk id="6" creationId="{1534EAC7-1F85-A2DB-DE9F-127EA53318A7}"/>
          </ac:picMkLst>
        </pc:picChg>
        <pc:picChg chg="add del mod">
          <ac:chgData name="Špela Bovha" userId="e7d9d3af-c11a-4a8b-b45e-dd6f859a2e28" providerId="ADAL" clId="{C827F481-D6B0-4C43-8594-0637C3D8AD59}" dt="2026-10-22T07:30:06.301" v="30" actId="478"/>
          <ac:picMkLst>
            <pc:docMk/>
            <pc:sldMk cId="1055494422" sldId="275"/>
            <ac:picMk id="8" creationId="{AB6780EC-83DF-A853-36D6-16622E3F1945}"/>
          </ac:picMkLst>
        </pc:picChg>
        <pc:picChg chg="add del mod ord modCrop">
          <ac:chgData name="Špela Bovha" userId="e7d9d3af-c11a-4a8b-b45e-dd6f859a2e28" providerId="ADAL" clId="{C827F481-D6B0-4C43-8594-0637C3D8AD59}" dt="2026-10-22T07:30:40.217" v="40" actId="21"/>
          <ac:picMkLst>
            <pc:docMk/>
            <pc:sldMk cId="1055494422" sldId="275"/>
            <ac:picMk id="10" creationId="{76C5FD1A-80CF-3C2E-77CF-421C1155458E}"/>
          </ac:picMkLst>
        </pc:picChg>
      </pc:sldChg>
      <pc:sldChg chg="addSp delSp modSp mod">
        <pc:chgData name="Špela Bovha" userId="e7d9d3af-c11a-4a8b-b45e-dd6f859a2e28" providerId="ADAL" clId="{C827F481-D6B0-4C43-8594-0637C3D8AD59}" dt="2026-10-22T07:28:42.260" v="19" actId="1076"/>
        <pc:sldMkLst>
          <pc:docMk/>
          <pc:sldMk cId="742582136" sldId="276"/>
        </pc:sldMkLst>
        <pc:spChg chg="add mod">
          <ac:chgData name="Špela Bovha" userId="e7d9d3af-c11a-4a8b-b45e-dd6f859a2e28" providerId="ADAL" clId="{C827F481-D6B0-4C43-8594-0637C3D8AD59}" dt="2026-10-22T07:28:42.260" v="19" actId="1076"/>
          <ac:spMkLst>
            <pc:docMk/>
            <pc:sldMk cId="742582136" sldId="276"/>
            <ac:spMk id="6" creationId="{3B5F3094-8F04-5CDD-EC29-142BF097E2E2}"/>
          </ac:spMkLst>
        </pc:spChg>
        <pc:picChg chg="add mod">
          <ac:chgData name="Špela Bovha" userId="e7d9d3af-c11a-4a8b-b45e-dd6f859a2e28" providerId="ADAL" clId="{C827F481-D6B0-4C43-8594-0637C3D8AD59}" dt="2026-10-22T07:27:51.282" v="5" actId="1076"/>
          <ac:picMkLst>
            <pc:docMk/>
            <pc:sldMk cId="742582136" sldId="276"/>
            <ac:picMk id="3" creationId="{D4B86292-0698-B346-D94C-6C3A4A0131A5}"/>
          </ac:picMkLst>
        </pc:picChg>
        <pc:picChg chg="del">
          <ac:chgData name="Špela Bovha" userId="e7d9d3af-c11a-4a8b-b45e-dd6f859a2e28" providerId="ADAL" clId="{C827F481-D6B0-4C43-8594-0637C3D8AD59}" dt="2026-10-22T07:27:44.456" v="3" actId="478"/>
          <ac:picMkLst>
            <pc:docMk/>
            <pc:sldMk cId="742582136" sldId="276"/>
            <ac:picMk id="4" creationId="{4EFD8679-B70C-CECC-73E0-718B3FF8A1C3}"/>
          </ac:picMkLst>
        </pc:picChg>
      </pc:sldChg>
      <pc:sldChg chg="modSp mod">
        <pc:chgData name="Špela Bovha" userId="e7d9d3af-c11a-4a8b-b45e-dd6f859a2e28" providerId="ADAL" clId="{C827F481-D6B0-4C43-8594-0637C3D8AD59}" dt="2026-10-22T07:28:53.714" v="20" actId="6549"/>
        <pc:sldMkLst>
          <pc:docMk/>
          <pc:sldMk cId="2101370295" sldId="277"/>
        </pc:sldMkLst>
        <pc:spChg chg="mod">
          <ac:chgData name="Špela Bovha" userId="e7d9d3af-c11a-4a8b-b45e-dd6f859a2e28" providerId="ADAL" clId="{C827F481-D6B0-4C43-8594-0637C3D8AD59}" dt="2026-10-22T07:28:53.714" v="20" actId="6549"/>
          <ac:spMkLst>
            <pc:docMk/>
            <pc:sldMk cId="2101370295" sldId="277"/>
            <ac:spMk id="6" creationId="{4104FC68-F539-C7AC-E317-10102412213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01D93-78C8-4198-ABE1-4E983886E03B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EC13E-2F0A-45AA-B0EB-6DFDD2EFD0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3126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4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0FE875-10F9-4DF1-A8CC-6FA1477B82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" y="45720"/>
            <a:ext cx="3566160" cy="3566160"/>
          </a:xfrm>
          <a:custGeom>
            <a:avLst/>
            <a:gdLst>
              <a:gd name="connsiteX0" fmla="*/ 1371600 w 2743200"/>
              <a:gd name="connsiteY0" fmla="*/ 0 h 2743200"/>
              <a:gd name="connsiteX1" fmla="*/ 2743200 w 2743200"/>
              <a:gd name="connsiteY1" fmla="*/ 1371600 h 2743200"/>
              <a:gd name="connsiteX2" fmla="*/ 1371600 w 2743200"/>
              <a:gd name="connsiteY2" fmla="*/ 2743200 h 2743200"/>
              <a:gd name="connsiteX3" fmla="*/ 0 w 2743200"/>
              <a:gd name="connsiteY3" fmla="*/ 1371600 h 2743200"/>
              <a:gd name="connsiteX4" fmla="*/ 1371600 w 2743200"/>
              <a:gd name="connsiteY4" fmla="*/ 0 h 27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3200" h="2743200">
                <a:moveTo>
                  <a:pt x="1371600" y="0"/>
                </a:moveTo>
                <a:cubicBezTo>
                  <a:pt x="2129114" y="0"/>
                  <a:pt x="2743200" y="614086"/>
                  <a:pt x="2743200" y="1371600"/>
                </a:cubicBezTo>
                <a:cubicBezTo>
                  <a:pt x="2743200" y="2129114"/>
                  <a:pt x="2129114" y="2743200"/>
                  <a:pt x="1371600" y="2743200"/>
                </a:cubicBezTo>
                <a:cubicBezTo>
                  <a:pt x="614086" y="2743200"/>
                  <a:pt x="0" y="2129114"/>
                  <a:pt x="0" y="1371600"/>
                </a:cubicBezTo>
                <a:cubicBezTo>
                  <a:pt x="0" y="614086"/>
                  <a:pt x="614086" y="0"/>
                  <a:pt x="1371600" y="0"/>
                </a:cubicBezTo>
                <a:close/>
              </a:path>
            </a:pathLst>
          </a:custGeom>
        </p:spPr>
        <p:txBody>
          <a:bodyPr wrap="square" anchor="ctr" anchorCtr="0">
            <a:noAutofit/>
          </a:bodyPr>
          <a:lstStyle>
            <a:lvl1pPr marL="0" indent="0" algn="ctr">
              <a:buFontTx/>
              <a:buNone/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click here to add a picture or drag and drop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A4A2D7E-A617-41D4-BCB3-63B8CDDAF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1251" y="233902"/>
            <a:ext cx="3200400" cy="3200400"/>
          </a:xfrm>
        </p:spPr>
        <p:txBody>
          <a:bodyPr>
            <a:prstTxWarp prst="textArchDown">
              <a:avLst/>
            </a:prstTxWarp>
            <a:normAutofit/>
          </a:bodyPr>
          <a:lstStyle>
            <a:lvl1pPr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here to add your title</a:t>
            </a:r>
          </a:p>
        </p:txBody>
      </p:sp>
    </p:spTree>
    <p:extLst>
      <p:ext uri="{BB962C8B-B14F-4D97-AF65-F5344CB8AC3E}">
        <p14:creationId xmlns:p14="http://schemas.microsoft.com/office/powerpoint/2010/main" val="395143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 userDrawn="1">
          <p15:clr>
            <a:srgbClr val="FBAE40"/>
          </p15:clr>
        </p15:guide>
        <p15:guide id="2" pos="115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9ED4-2404-E7FB-ED3D-35237EB2F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38" y="911225"/>
            <a:ext cx="3154362" cy="152241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8059D-6469-D946-94F0-79E583AD2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238" y="2447925"/>
            <a:ext cx="3154362" cy="8001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A2D26-84AF-97A2-D8FD-6064C5F6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0D43C-B084-45A8-B454-A3DF9B2CCC81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B35C9-88D1-B8BF-31F0-6D86C898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42C6-E5EC-4A71-3E79-3DAB8A3B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C72DDB-E56D-412D-84A0-86FF86D4A220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1262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" y="194734"/>
            <a:ext cx="3154680" cy="70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" y="973666"/>
            <a:ext cx="3154680" cy="2320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DFF9-C21A-4CC7-AC07-5785B685516F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" y="3390054"/>
            <a:ext cx="123444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" y="3390054"/>
            <a:ext cx="822960" cy="1947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6ACB-6DE9-46A6-9DC8-3F98551F6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18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9" r:id="rId3"/>
  </p:sldLayoutIdLst>
  <p:txStyles>
    <p:titleStyle>
      <a:lvl1pPr algn="l" defTabSz="365760" rtl="0" eaLnBrk="1" latinLnBrk="0" hangingPunct="1">
        <a:lnSpc>
          <a:spcPct val="90000"/>
        </a:lnSpc>
        <a:spcBef>
          <a:spcPct val="0"/>
        </a:spcBef>
        <a:buNone/>
        <a:defRPr sz="17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36576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12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" indent="-91440" algn="l" defTabSz="36576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" algn="l" defTabSz="365760" rtl="0" eaLnBrk="1" latinLnBrk="0" hangingPunct="1">
        <a:defRPr sz="7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34EAC7-1F85-A2DB-DE9F-127EA5331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657600" cy="3657600"/>
          </a:xfrm>
          <a:custGeom>
            <a:avLst/>
            <a:gdLst>
              <a:gd name="csX0" fmla="*/ 1828800 w 3657600"/>
              <a:gd name="csY0" fmla="*/ 510721 h 3657600"/>
              <a:gd name="csX1" fmla="*/ 510721 w 3657600"/>
              <a:gd name="csY1" fmla="*/ 1828800 h 3657600"/>
              <a:gd name="csX2" fmla="*/ 1828800 w 3657600"/>
              <a:gd name="csY2" fmla="*/ 3146879 h 3657600"/>
              <a:gd name="csX3" fmla="*/ 3146879 w 3657600"/>
              <a:gd name="csY3" fmla="*/ 1828800 h 3657600"/>
              <a:gd name="csX4" fmla="*/ 1828800 w 3657600"/>
              <a:gd name="csY4" fmla="*/ 510721 h 3657600"/>
              <a:gd name="csX5" fmla="*/ 0 w 3657600"/>
              <a:gd name="csY5" fmla="*/ 0 h 3657600"/>
              <a:gd name="csX6" fmla="*/ 3657600 w 3657600"/>
              <a:gd name="csY6" fmla="*/ 0 h 3657600"/>
              <a:gd name="csX7" fmla="*/ 3657600 w 3657600"/>
              <a:gd name="csY7" fmla="*/ 3657600 h 3657600"/>
              <a:gd name="csX8" fmla="*/ 0 w 3657600"/>
              <a:gd name="csY8" fmla="*/ 3657600 h 3657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57600" h="3657600">
                <a:moveTo>
                  <a:pt x="1828800" y="510721"/>
                </a:moveTo>
                <a:cubicBezTo>
                  <a:pt x="1100845" y="510721"/>
                  <a:pt x="510721" y="1100845"/>
                  <a:pt x="510721" y="1828800"/>
                </a:cubicBezTo>
                <a:cubicBezTo>
                  <a:pt x="510721" y="2556755"/>
                  <a:pt x="1100845" y="3146879"/>
                  <a:pt x="1828800" y="3146879"/>
                </a:cubicBezTo>
                <a:cubicBezTo>
                  <a:pt x="2556755" y="3146879"/>
                  <a:pt x="3146879" y="2556755"/>
                  <a:pt x="3146879" y="1828800"/>
                </a:cubicBezTo>
                <a:cubicBezTo>
                  <a:pt x="3146879" y="1100845"/>
                  <a:pt x="2556755" y="510721"/>
                  <a:pt x="1828800" y="510721"/>
                </a:cubicBezTo>
                <a:close/>
                <a:moveTo>
                  <a:pt x="0" y="0"/>
                </a:moveTo>
                <a:lnTo>
                  <a:pt x="3657600" y="0"/>
                </a:lnTo>
                <a:lnTo>
                  <a:pt x="3657600" y="3657600"/>
                </a:lnTo>
                <a:lnTo>
                  <a:pt x="0" y="36576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5549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2B64FC-018F-2DC9-0FCC-3223FFCFB10C}"/>
              </a:ext>
            </a:extLst>
          </p:cNvPr>
          <p:cNvSpPr txBox="1"/>
          <p:nvPr/>
        </p:nvSpPr>
        <p:spPr>
          <a:xfrm>
            <a:off x="243089" y="820833"/>
            <a:ext cx="30451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1200" b="1" dirty="0"/>
              <a:t>I</a:t>
            </a:r>
            <a:r>
              <a:rPr lang="en-US" sz="1200" b="1" dirty="0" err="1"/>
              <a:t>nsert</a:t>
            </a:r>
            <a:r>
              <a:rPr lang="en-US" sz="1200" b="1" dirty="0"/>
              <a:t> your profile image </a:t>
            </a:r>
            <a:r>
              <a:rPr lang="en-US" sz="1200" dirty="0"/>
              <a:t>into the white space</a:t>
            </a:r>
            <a:r>
              <a:rPr lang="sl-SI" sz="1200" dirty="0"/>
              <a:t> in </a:t>
            </a:r>
            <a:r>
              <a:rPr lang="sl-SI" sz="1200" dirty="0" err="1"/>
              <a:t>the</a:t>
            </a:r>
            <a:r>
              <a:rPr lang="sl-SI" sz="1200" dirty="0"/>
              <a:t> </a:t>
            </a:r>
            <a:r>
              <a:rPr lang="sl-SI" sz="1200" dirty="0" err="1"/>
              <a:t>middle</a:t>
            </a:r>
            <a:r>
              <a:rPr lang="sl-SI" sz="1200" dirty="0"/>
              <a:t>.</a:t>
            </a:r>
            <a:endParaRPr lang="en-US" sz="1200" dirty="0"/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Right click your image and hit "</a:t>
            </a:r>
            <a:r>
              <a:rPr lang="en-US" sz="1200" b="1" dirty="0"/>
              <a:t>Send to Back</a:t>
            </a:r>
            <a:r>
              <a:rPr lang="en-US" sz="1200" dirty="0"/>
              <a:t>" to ensure it is behind the photo frame.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Once complete, select </a:t>
            </a:r>
            <a:r>
              <a:rPr lang="en-US" sz="1200" b="1" dirty="0"/>
              <a:t>File</a:t>
            </a:r>
            <a:r>
              <a:rPr lang="en-US" sz="1200" dirty="0"/>
              <a:t>--&gt; </a:t>
            </a:r>
            <a:r>
              <a:rPr lang="sl-SI" sz="1200" b="1" dirty="0"/>
              <a:t>Save as</a:t>
            </a:r>
            <a:r>
              <a:rPr lang="en-US" sz="12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Save the slide as </a:t>
            </a:r>
            <a:r>
              <a:rPr lang="en-US" sz="1200" b="1" dirty="0"/>
              <a:t>a JPG</a:t>
            </a:r>
            <a:r>
              <a:rPr lang="en-US" sz="12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Select "</a:t>
            </a:r>
            <a:r>
              <a:rPr lang="en-US" sz="1200" b="1" dirty="0"/>
              <a:t>Just This One</a:t>
            </a:r>
            <a:r>
              <a:rPr lang="en-US" sz="12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b="1" dirty="0"/>
              <a:t>Add</a:t>
            </a:r>
            <a:r>
              <a:rPr lang="en-US" sz="1200" dirty="0"/>
              <a:t> the file </a:t>
            </a:r>
            <a:r>
              <a:rPr lang="en-US" sz="1200" b="1" dirty="0"/>
              <a:t>to your social media profile</a:t>
            </a:r>
            <a:r>
              <a:rPr lang="en-US" sz="12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BF860A-A7DA-E420-3621-A88F74166D0D}"/>
              </a:ext>
            </a:extLst>
          </p:cNvPr>
          <p:cNvSpPr txBox="1">
            <a:spLocks/>
          </p:cNvSpPr>
          <p:nvPr/>
        </p:nvSpPr>
        <p:spPr>
          <a:xfrm>
            <a:off x="188491" y="207841"/>
            <a:ext cx="3154362" cy="45717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r>
              <a:rPr lang="sl-SI" sz="2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personal profile </a:t>
            </a:r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pictures</a:t>
            </a:r>
            <a:endParaRPr lang="sl-SI" sz="25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4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D5B0A-3BF0-8EDC-80F8-A77620B63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B86292-0698-B346-D94C-6C3A4A013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57600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5F3094-8F04-5CDD-EC29-142BF097E2E2}"/>
              </a:ext>
            </a:extLst>
          </p:cNvPr>
          <p:cNvSpPr txBox="1"/>
          <p:nvPr/>
        </p:nvSpPr>
        <p:spPr>
          <a:xfrm>
            <a:off x="1039574" y="1623367"/>
            <a:ext cx="1578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225"/>
            <a:r>
              <a:rPr lang="sl-SI" sz="1200" b="1" dirty="0"/>
              <a:t>I</a:t>
            </a:r>
            <a:r>
              <a:rPr lang="en-US" sz="1200" b="1" dirty="0" err="1"/>
              <a:t>nsert</a:t>
            </a:r>
            <a:r>
              <a:rPr lang="en-US" sz="1200" b="1" dirty="0"/>
              <a:t> your logo </a:t>
            </a:r>
            <a:r>
              <a:rPr lang="sl-SI" sz="1200" dirty="0" err="1"/>
              <a:t>here</a:t>
            </a:r>
            <a:r>
              <a:rPr lang="sl-SI" sz="1200" dirty="0"/>
              <a:t>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42582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1C863-9140-1D6D-45EE-3EE3EB83B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104FC68-F539-C7AC-E317-10102412213F}"/>
              </a:ext>
            </a:extLst>
          </p:cNvPr>
          <p:cNvSpPr txBox="1"/>
          <p:nvPr/>
        </p:nvSpPr>
        <p:spPr>
          <a:xfrm>
            <a:off x="243089" y="820833"/>
            <a:ext cx="30451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25" indent="-228600">
              <a:buFont typeface="+mj-lt"/>
              <a:buAutoNum type="arabicPeriod"/>
            </a:pPr>
            <a:r>
              <a:rPr lang="sl-SI" sz="1200" b="1" dirty="0"/>
              <a:t>I</a:t>
            </a:r>
            <a:r>
              <a:rPr lang="en-US" sz="1200" b="1" dirty="0" err="1"/>
              <a:t>nsert</a:t>
            </a:r>
            <a:r>
              <a:rPr lang="en-US" sz="1200" b="1" dirty="0"/>
              <a:t> your logo </a:t>
            </a:r>
            <a:r>
              <a:rPr lang="en-US" sz="1200" dirty="0"/>
              <a:t>into the white space</a:t>
            </a:r>
            <a:r>
              <a:rPr lang="sl-SI" sz="1200" dirty="0"/>
              <a:t> in </a:t>
            </a:r>
            <a:r>
              <a:rPr lang="sl-SI" sz="1200" dirty="0" err="1"/>
              <a:t>the</a:t>
            </a:r>
            <a:r>
              <a:rPr lang="sl-SI" sz="1200" dirty="0"/>
              <a:t> </a:t>
            </a:r>
            <a:r>
              <a:rPr lang="sl-SI" sz="1200" dirty="0" err="1"/>
              <a:t>middle</a:t>
            </a:r>
            <a:r>
              <a:rPr lang="sl-SI" sz="1200" dirty="0"/>
              <a:t>. Make sure it is </a:t>
            </a:r>
            <a:r>
              <a:rPr lang="sl-SI" sz="1200" dirty="0" err="1"/>
              <a:t>positioned</a:t>
            </a:r>
            <a:r>
              <a:rPr lang="sl-SI" sz="1200" dirty="0"/>
              <a:t> </a:t>
            </a:r>
            <a:r>
              <a:rPr lang="sl-SI" sz="1200" dirty="0" err="1"/>
              <a:t>inside</a:t>
            </a:r>
            <a:r>
              <a:rPr lang="sl-SI" sz="1200" dirty="0"/>
              <a:t> </a:t>
            </a:r>
            <a:r>
              <a:rPr lang="sl-SI" sz="1200" dirty="0" err="1"/>
              <a:t>the</a:t>
            </a:r>
            <a:r>
              <a:rPr lang="sl-SI" sz="1200" dirty="0"/>
              <a:t> </a:t>
            </a:r>
            <a:r>
              <a:rPr lang="sl-SI" sz="1200" dirty="0" err="1"/>
              <a:t>inner</a:t>
            </a:r>
            <a:r>
              <a:rPr lang="sl-SI" sz="1200" dirty="0"/>
              <a:t> </a:t>
            </a:r>
            <a:r>
              <a:rPr lang="sl-SI" sz="1200" dirty="0" err="1"/>
              <a:t>circle</a:t>
            </a:r>
            <a:r>
              <a:rPr lang="sl-SI" sz="1200" dirty="0"/>
              <a:t> line.</a:t>
            </a:r>
            <a:endParaRPr lang="en-US" sz="1200" dirty="0"/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Once complete, select </a:t>
            </a:r>
            <a:r>
              <a:rPr lang="en-US" sz="1200" b="1" dirty="0"/>
              <a:t>File</a:t>
            </a:r>
            <a:r>
              <a:rPr lang="en-US" sz="1200" dirty="0"/>
              <a:t>--&gt; </a:t>
            </a:r>
            <a:r>
              <a:rPr lang="sl-SI" sz="1200" b="1" dirty="0"/>
              <a:t>Save as</a:t>
            </a:r>
            <a:r>
              <a:rPr lang="en-US" sz="1200" dirty="0"/>
              <a:t> in the PowerPoint menu.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Save the slide as </a:t>
            </a:r>
            <a:r>
              <a:rPr lang="en-US" sz="1200" b="1" dirty="0"/>
              <a:t>a JPG</a:t>
            </a:r>
            <a:r>
              <a:rPr lang="en-US" sz="1200" dirty="0"/>
              <a:t>.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PowerPoint will ask "Which slides do you want to export?"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dirty="0"/>
              <a:t>Select "</a:t>
            </a:r>
            <a:r>
              <a:rPr lang="en-US" sz="1200" b="1" dirty="0"/>
              <a:t>Just This One</a:t>
            </a:r>
            <a:r>
              <a:rPr lang="en-US" sz="1200" dirty="0"/>
              <a:t>"</a:t>
            </a:r>
          </a:p>
          <a:p>
            <a:pPr marL="250825" indent="-228600">
              <a:buFont typeface="+mj-lt"/>
              <a:buAutoNum type="arabicPeriod"/>
            </a:pPr>
            <a:r>
              <a:rPr lang="en-US" sz="1200" b="1" dirty="0"/>
              <a:t>Add</a:t>
            </a:r>
            <a:r>
              <a:rPr lang="en-US" sz="1200" dirty="0"/>
              <a:t> the file </a:t>
            </a:r>
            <a:r>
              <a:rPr lang="en-US" sz="1200" b="1" dirty="0"/>
              <a:t>to your social media profile</a:t>
            </a:r>
            <a:r>
              <a:rPr lang="en-US" sz="12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14116-30B1-2730-6C8E-2BCA8C0076EE}"/>
              </a:ext>
            </a:extLst>
          </p:cNvPr>
          <p:cNvSpPr txBox="1">
            <a:spLocks/>
          </p:cNvSpPr>
          <p:nvPr/>
        </p:nvSpPr>
        <p:spPr>
          <a:xfrm>
            <a:off x="188491" y="207841"/>
            <a:ext cx="3154362" cy="457178"/>
          </a:xfrm>
          <a:prstGeom prst="rect">
            <a:avLst/>
          </a:prstGeom>
        </p:spPr>
        <p:txBody>
          <a:bodyPr>
            <a:normAutofit fontScale="62500" lnSpcReduction="20000"/>
          </a:bodyPr>
          <a:lstStyle>
            <a:lvl1pPr algn="l" defTabSz="36576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6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</a:t>
            </a:r>
            <a:r>
              <a:rPr lang="sl-SI" sz="2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profile </a:t>
            </a:r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pictures</a:t>
            </a:r>
            <a:r>
              <a:rPr lang="sl-SI" sz="2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sl-SI" sz="2500" b="1" dirty="0" err="1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sl-SI" sz="25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logos</a:t>
            </a:r>
          </a:p>
        </p:txBody>
      </p:sp>
    </p:spTree>
    <p:extLst>
      <p:ext uri="{BB962C8B-B14F-4D97-AF65-F5344CB8AC3E}">
        <p14:creationId xmlns:p14="http://schemas.microsoft.com/office/powerpoint/2010/main" val="2101370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erson on busy street">
            <a:extLst>
              <a:ext uri="{FF2B5EF4-FFF2-40B4-BE49-F238E27FC236}">
                <a16:creationId xmlns:a16="http://schemas.microsoft.com/office/drawing/2014/main" id="{4A0CF091-A90A-7694-EFCB-BC5FBAFCF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9" r="19270"/>
          <a:stretch>
            <a:fillRect/>
          </a:stretch>
        </p:blipFill>
        <p:spPr>
          <a:xfrm>
            <a:off x="685800" y="839753"/>
            <a:ext cx="2286000" cy="244164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D0FDC22-878A-4AF6-DC67-432F4EE0F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491" y="207841"/>
            <a:ext cx="3154362" cy="457178"/>
          </a:xfrm>
        </p:spPr>
        <p:txBody>
          <a:bodyPr>
            <a:normAutofit/>
          </a:bodyPr>
          <a:lstStyle/>
          <a:p>
            <a:r>
              <a:rPr lang="sl-SI" sz="2500" b="1" dirty="0" err="1">
                <a:solidFill>
                  <a:srgbClr val="37A9D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</a:t>
            </a:r>
            <a:endParaRPr lang="sl-SI" sz="2500" b="1" dirty="0">
              <a:solidFill>
                <a:srgbClr val="37A9D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72F84B-ED69-F3BE-8FDA-FD9000C4D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625" y="787400"/>
            <a:ext cx="2546350" cy="2546350"/>
          </a:xfrm>
          <a:custGeom>
            <a:avLst/>
            <a:gdLst>
              <a:gd name="csX0" fmla="*/ 1828800 w 3657600"/>
              <a:gd name="csY0" fmla="*/ 510721 h 3657600"/>
              <a:gd name="csX1" fmla="*/ 510721 w 3657600"/>
              <a:gd name="csY1" fmla="*/ 1828800 h 3657600"/>
              <a:gd name="csX2" fmla="*/ 1828800 w 3657600"/>
              <a:gd name="csY2" fmla="*/ 3146879 h 3657600"/>
              <a:gd name="csX3" fmla="*/ 3146879 w 3657600"/>
              <a:gd name="csY3" fmla="*/ 1828800 h 3657600"/>
              <a:gd name="csX4" fmla="*/ 1828800 w 3657600"/>
              <a:gd name="csY4" fmla="*/ 510721 h 3657600"/>
              <a:gd name="csX5" fmla="*/ 0 w 3657600"/>
              <a:gd name="csY5" fmla="*/ 0 h 3657600"/>
              <a:gd name="csX6" fmla="*/ 3657600 w 3657600"/>
              <a:gd name="csY6" fmla="*/ 0 h 3657600"/>
              <a:gd name="csX7" fmla="*/ 3657600 w 3657600"/>
              <a:gd name="csY7" fmla="*/ 3657600 h 3657600"/>
              <a:gd name="csX8" fmla="*/ 0 w 3657600"/>
              <a:gd name="csY8" fmla="*/ 3657600 h 3657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657600" h="3657600">
                <a:moveTo>
                  <a:pt x="1828800" y="510721"/>
                </a:moveTo>
                <a:cubicBezTo>
                  <a:pt x="1100845" y="510721"/>
                  <a:pt x="510721" y="1100845"/>
                  <a:pt x="510721" y="1828800"/>
                </a:cubicBezTo>
                <a:cubicBezTo>
                  <a:pt x="510721" y="2556755"/>
                  <a:pt x="1100845" y="3146879"/>
                  <a:pt x="1828800" y="3146879"/>
                </a:cubicBezTo>
                <a:cubicBezTo>
                  <a:pt x="2556755" y="3146879"/>
                  <a:pt x="3146879" y="2556755"/>
                  <a:pt x="3146879" y="1828800"/>
                </a:cubicBezTo>
                <a:cubicBezTo>
                  <a:pt x="3146879" y="1100845"/>
                  <a:pt x="2556755" y="510721"/>
                  <a:pt x="1828800" y="510721"/>
                </a:cubicBezTo>
                <a:close/>
                <a:moveTo>
                  <a:pt x="0" y="0"/>
                </a:moveTo>
                <a:lnTo>
                  <a:pt x="3657600" y="0"/>
                </a:lnTo>
                <a:lnTo>
                  <a:pt x="3657600" y="3657600"/>
                </a:lnTo>
                <a:lnTo>
                  <a:pt x="0" y="36576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8030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6BD57A79C6748915E70C8E41A8773" ma:contentTypeVersion="20" ma:contentTypeDescription="Create a new document." ma:contentTypeScope="" ma:versionID="b613dfd3bcc90f861637ff62096dd1f8">
  <xsd:schema xmlns:xsd="http://www.w3.org/2001/XMLSchema" xmlns:xs="http://www.w3.org/2001/XMLSchema" xmlns:p="http://schemas.microsoft.com/office/2006/metadata/properties" xmlns:ns2="1752c746-f714-456d-9023-1b5f391bbd4a" xmlns:ns3="3f39a3d0-45bf-467f-9177-8210c4a5b02a" targetNamespace="http://schemas.microsoft.com/office/2006/metadata/properties" ma:root="true" ma:fieldsID="39aae8a79b726187c3583765e5c68f4d" ns2:_="" ns3:_="">
    <xsd:import namespace="1752c746-f714-456d-9023-1b5f391bbd4a"/>
    <xsd:import namespace="3f39a3d0-45bf-467f-9177-8210c4a5b0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52c746-f714-456d-9023-1b5f391bbd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46f67e-da37-444d-a7ac-718d60112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39a3d0-45bf-467f-9177-8210c4a5b02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17dde1b-fca8-4312-b9f3-1e83b8cdb168}" ma:internalName="TaxCatchAll" ma:showField="CatchAllData" ma:web="3f39a3d0-45bf-467f-9177-8210c4a5b0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39a3d0-45bf-467f-9177-8210c4a5b02a" xsi:nil="true"/>
    <lcf76f155ced4ddcb4097134ff3c332f xmlns="1752c746-f714-456d-9023-1b5f391bbd4a">
      <Terms xmlns="http://schemas.microsoft.com/office/infopath/2007/PartnerControls"/>
    </lcf76f155ced4ddcb4097134ff3c332f>
    <date xmlns="1752c746-f714-456d-9023-1b5f391bbd4a" xsi:nil="true"/>
  </documentManagement>
</p:properties>
</file>

<file path=customXml/itemProps1.xml><?xml version="1.0" encoding="utf-8"?>
<ds:datastoreItem xmlns:ds="http://schemas.openxmlformats.org/officeDocument/2006/customXml" ds:itemID="{F8800DC9-573D-427E-A9D1-3039BB1247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4BF7AC-3D57-461F-81DE-7725C8EAD6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52c746-f714-456d-9023-1b5f391bbd4a"/>
    <ds:schemaRef ds:uri="3f39a3d0-45bf-467f-9177-8210c4a5b0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0FB9C7-F8E1-4EFC-845E-5153DB72D8A9}">
  <ds:schemaRefs>
    <ds:schemaRef ds:uri="http://www.w3.org/XML/1998/namespace"/>
    <ds:schemaRef ds:uri="http://schemas.openxmlformats.org/package/2006/metadata/core-properties"/>
    <ds:schemaRef ds:uri="3f39a3d0-45bf-467f-9177-8210c4a5b02a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1752c746-f714-456d-9023-1b5f391bbd4a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337</TotalTime>
  <Words>168</Words>
  <Application>Microsoft Office PowerPoint</Application>
  <PresentationFormat>Custom</PresentationFormat>
  <Paragraphs>17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Rielly</dc:creator>
  <cp:lastModifiedBy>Špela Bovha</cp:lastModifiedBy>
  <cp:revision>10</cp:revision>
  <dcterms:created xsi:type="dcterms:W3CDTF">2020-08-27T16:27:00Z</dcterms:created>
  <dcterms:modified xsi:type="dcterms:W3CDTF">2026-10-22T07:31:29Z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0x010100E336BD57A79C6748915E70C8E41A8773</vt:lpwstr>
  </property>
  <property fmtid="{D5CDD505-2E9C-101B-9397-08002B2CF9AE}" pid="3" name="MediaServiceImageTags">
    <vt:lpwstr/>
  </property>
</Properties>
</file>