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4"/>
  </p:sldMasterIdLst>
  <p:notesMasterIdLst>
    <p:notesMasterId r:id="rId8"/>
  </p:notesMasterIdLst>
  <p:sldIdLst>
    <p:sldId id="275" r:id="rId5"/>
    <p:sldId id="274" r:id="rId6"/>
    <p:sldId id="273" r:id="rId7"/>
  </p:sldIdLst>
  <p:sldSz cx="10287000" cy="128587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50" userDrawn="1">
          <p15:clr>
            <a:srgbClr val="A4A3A4"/>
          </p15:clr>
        </p15:guide>
        <p15:guide id="2" pos="32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4F7D"/>
    <a:srgbClr val="DD07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F2BA2C-FA5E-4ADD-90A2-D39A16BD9972}" v="10" dt="2026-10-22T07:20:56.6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22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4410" y="126"/>
      </p:cViewPr>
      <p:guideLst>
        <p:guide orient="horz" pos="4050"/>
        <p:guide pos="32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Špela Bovha" userId="e7d9d3af-c11a-4a8b-b45e-dd6f859a2e28" providerId="ADAL" clId="{C827F481-D6B0-4C43-8594-0637C3D8AD59}"/>
    <pc:docChg chg="undo custSel addSld delSld modSld">
      <pc:chgData name="Špela Bovha" userId="e7d9d3af-c11a-4a8b-b45e-dd6f859a2e28" providerId="ADAL" clId="{C827F481-D6B0-4C43-8594-0637C3D8AD59}" dt="2026-10-22T07:22:02.963" v="56" actId="931"/>
      <pc:docMkLst>
        <pc:docMk/>
      </pc:docMkLst>
      <pc:sldChg chg="addSp delSp modSp mod">
        <pc:chgData name="Špela Bovha" userId="e7d9d3af-c11a-4a8b-b45e-dd6f859a2e28" providerId="ADAL" clId="{C827F481-D6B0-4C43-8594-0637C3D8AD59}" dt="2026-10-22T07:22:02.963" v="56" actId="931"/>
        <pc:sldMkLst>
          <pc:docMk/>
          <pc:sldMk cId="4080309123" sldId="273"/>
        </pc:sldMkLst>
        <pc:spChg chg="del">
          <ac:chgData name="Špela Bovha" userId="e7d9d3af-c11a-4a8b-b45e-dd6f859a2e28" providerId="ADAL" clId="{C827F481-D6B0-4C43-8594-0637C3D8AD59}" dt="2026-10-22T07:21:55.862" v="55" actId="478"/>
          <ac:spMkLst>
            <pc:docMk/>
            <pc:sldMk cId="4080309123" sldId="273"/>
            <ac:spMk id="6" creationId="{1A09D5E5-8A88-044F-12F6-1B545EEB5F53}"/>
          </ac:spMkLst>
        </pc:spChg>
        <pc:picChg chg="del">
          <ac:chgData name="Špela Bovha" userId="e7d9d3af-c11a-4a8b-b45e-dd6f859a2e28" providerId="ADAL" clId="{C827F481-D6B0-4C43-8594-0637C3D8AD59}" dt="2026-10-22T07:21:50.982" v="53" actId="478"/>
          <ac:picMkLst>
            <pc:docMk/>
            <pc:sldMk cId="4080309123" sldId="273"/>
            <ac:picMk id="2" creationId="{13D87B78-9FC3-01ED-BB07-73228938FDDB}"/>
          </ac:picMkLst>
        </pc:picChg>
        <pc:picChg chg="add del mod ord">
          <ac:chgData name="Špela Bovha" userId="e7d9d3af-c11a-4a8b-b45e-dd6f859a2e28" providerId="ADAL" clId="{C827F481-D6B0-4C43-8594-0637C3D8AD59}" dt="2026-10-22T07:21:50.073" v="52" actId="478"/>
          <ac:picMkLst>
            <pc:docMk/>
            <pc:sldMk cId="4080309123" sldId="273"/>
            <ac:picMk id="5" creationId="{5A3157F3-9A2A-BBE9-6BBB-27735FD5E58C}"/>
          </ac:picMkLst>
        </pc:picChg>
        <pc:picChg chg="del">
          <ac:chgData name="Špela Bovha" userId="e7d9d3af-c11a-4a8b-b45e-dd6f859a2e28" providerId="ADAL" clId="{C827F481-D6B0-4C43-8594-0637C3D8AD59}" dt="2026-10-22T07:21:52.271" v="54" actId="478"/>
          <ac:picMkLst>
            <pc:docMk/>
            <pc:sldMk cId="4080309123" sldId="273"/>
            <ac:picMk id="8" creationId="{C2FCDFF2-0399-D499-D6FD-0266D4A9962A}"/>
          </ac:picMkLst>
        </pc:picChg>
        <pc:picChg chg="add mod">
          <ac:chgData name="Špela Bovha" userId="e7d9d3af-c11a-4a8b-b45e-dd6f859a2e28" providerId="ADAL" clId="{C827F481-D6B0-4C43-8594-0637C3D8AD59}" dt="2026-10-22T07:22:02.963" v="56" actId="931"/>
          <ac:picMkLst>
            <pc:docMk/>
            <pc:sldMk cId="4080309123" sldId="273"/>
            <ac:picMk id="9" creationId="{0C8B043E-534B-AE3F-87A5-16F6A7B00003}"/>
          </ac:picMkLst>
        </pc:picChg>
      </pc:sldChg>
      <pc:sldChg chg="addSp delSp modSp mod">
        <pc:chgData name="Špela Bovha" userId="e7d9d3af-c11a-4a8b-b45e-dd6f859a2e28" providerId="ADAL" clId="{C827F481-D6B0-4C43-8594-0637C3D8AD59}" dt="2026-10-22T07:20:45.065" v="41"/>
        <pc:sldMkLst>
          <pc:docMk/>
          <pc:sldMk cId="1055494422" sldId="275"/>
        </pc:sldMkLst>
        <pc:spChg chg="add del mod ord">
          <ac:chgData name="Špela Bovha" userId="e7d9d3af-c11a-4a8b-b45e-dd6f859a2e28" providerId="ADAL" clId="{C827F481-D6B0-4C43-8594-0637C3D8AD59}" dt="2026-10-22T07:20:45.063" v="39" actId="478"/>
          <ac:spMkLst>
            <pc:docMk/>
            <pc:sldMk cId="1055494422" sldId="275"/>
            <ac:spMk id="8" creationId="{35A5DD56-6DDC-98D8-3175-8D5BCD220183}"/>
          </ac:spMkLst>
        </pc:spChg>
        <pc:spChg chg="add del mod">
          <ac:chgData name="Špela Bovha" userId="e7d9d3af-c11a-4a8b-b45e-dd6f859a2e28" providerId="ADAL" clId="{C827F481-D6B0-4C43-8594-0637C3D8AD59}" dt="2026-10-22T07:20:45.065" v="41"/>
          <ac:spMkLst>
            <pc:docMk/>
            <pc:sldMk cId="1055494422" sldId="275"/>
            <ac:spMk id="9" creationId="{CA3E984A-13C1-855B-53F2-4BDCB79BF804}"/>
          </ac:spMkLst>
        </pc:spChg>
        <pc:picChg chg="add ord">
          <ac:chgData name="Špela Bovha" userId="e7d9d3af-c11a-4a8b-b45e-dd6f859a2e28" providerId="ADAL" clId="{C827F481-D6B0-4C43-8594-0637C3D8AD59}" dt="2026-10-22T07:20:21.224" v="34" actId="167"/>
          <ac:picMkLst>
            <pc:docMk/>
            <pc:sldMk cId="1055494422" sldId="275"/>
            <ac:picMk id="3" creationId="{5A14EF72-5494-E36E-1127-D403D36C3D2D}"/>
          </ac:picMkLst>
        </pc:picChg>
        <pc:picChg chg="del">
          <ac:chgData name="Špela Bovha" userId="e7d9d3af-c11a-4a8b-b45e-dd6f859a2e28" providerId="ADAL" clId="{C827F481-D6B0-4C43-8594-0637C3D8AD59}" dt="2026-10-22T07:20:17.928" v="32" actId="478"/>
          <ac:picMkLst>
            <pc:docMk/>
            <pc:sldMk cId="1055494422" sldId="275"/>
            <ac:picMk id="4" creationId="{DAA610CF-4625-78B4-8723-E84451625029}"/>
          </ac:picMkLst>
        </pc:picChg>
        <pc:picChg chg="add del mod ord">
          <ac:chgData name="Špela Bovha" userId="e7d9d3af-c11a-4a8b-b45e-dd6f859a2e28" providerId="ADAL" clId="{C827F481-D6B0-4C43-8594-0637C3D8AD59}" dt="2026-10-22T07:20:45.063" v="39" actId="478"/>
          <ac:picMkLst>
            <pc:docMk/>
            <pc:sldMk cId="1055494422" sldId="275"/>
            <ac:picMk id="7" creationId="{864384EC-A0BA-6016-69BD-3982CCC4BABD}"/>
          </ac:picMkLst>
        </pc:picChg>
      </pc:sldChg>
      <pc:sldChg chg="addSp delSp modSp add del mod">
        <pc:chgData name="Špela Bovha" userId="e7d9d3af-c11a-4a8b-b45e-dd6f859a2e28" providerId="ADAL" clId="{C827F481-D6B0-4C43-8594-0637C3D8AD59}" dt="2026-10-22T07:20:48.395" v="42" actId="47"/>
        <pc:sldMkLst>
          <pc:docMk/>
          <pc:sldMk cId="978093102" sldId="276"/>
        </pc:sldMkLst>
        <pc:spChg chg="add del mod">
          <ac:chgData name="Špela Bovha" userId="e7d9d3af-c11a-4a8b-b45e-dd6f859a2e28" providerId="ADAL" clId="{C827F481-D6B0-4C43-8594-0637C3D8AD59}" dt="2026-10-22T07:18:16.991" v="23" actId="478"/>
          <ac:spMkLst>
            <pc:docMk/>
            <pc:sldMk cId="978093102" sldId="276"/>
            <ac:spMk id="6" creationId="{477EB401-F9BD-9B16-CE13-F5166C8306B3}"/>
          </ac:spMkLst>
        </pc:spChg>
        <pc:spChg chg="mod">
          <ac:chgData name="Špela Bovha" userId="e7d9d3af-c11a-4a8b-b45e-dd6f859a2e28" providerId="ADAL" clId="{C827F481-D6B0-4C43-8594-0637C3D8AD59}" dt="2026-10-22T07:16:36.093" v="13"/>
          <ac:spMkLst>
            <pc:docMk/>
            <pc:sldMk cId="978093102" sldId="276"/>
            <ac:spMk id="7" creationId="{EAF051D4-BFAE-6A7D-C8E1-5F4590F77AF8}"/>
          </ac:spMkLst>
        </pc:spChg>
        <pc:spChg chg="mod">
          <ac:chgData name="Špela Bovha" userId="e7d9d3af-c11a-4a8b-b45e-dd6f859a2e28" providerId="ADAL" clId="{C827F481-D6B0-4C43-8594-0637C3D8AD59}" dt="2026-10-22T07:16:50.604" v="16"/>
          <ac:spMkLst>
            <pc:docMk/>
            <pc:sldMk cId="978093102" sldId="276"/>
            <ac:spMk id="8" creationId="{2A6CCCB5-6463-930C-CC27-E77FD2A97165}"/>
          </ac:spMkLst>
        </pc:spChg>
        <pc:spChg chg="mod">
          <ac:chgData name="Špela Bovha" userId="e7d9d3af-c11a-4a8b-b45e-dd6f859a2e28" providerId="ADAL" clId="{C827F481-D6B0-4C43-8594-0637C3D8AD59}" dt="2026-10-22T07:16:54.272" v="18"/>
          <ac:spMkLst>
            <pc:docMk/>
            <pc:sldMk cId="978093102" sldId="276"/>
            <ac:spMk id="9" creationId="{623DC03D-200A-0581-C506-E6D8D4DE61A9}"/>
          </ac:spMkLst>
        </pc:spChg>
        <pc:spChg chg="add del mod">
          <ac:chgData name="Špela Bovha" userId="e7d9d3af-c11a-4a8b-b45e-dd6f859a2e28" providerId="ADAL" clId="{C827F481-D6B0-4C43-8594-0637C3D8AD59}" dt="2026-10-22T07:20:10.691" v="31"/>
          <ac:spMkLst>
            <pc:docMk/>
            <pc:sldMk cId="978093102" sldId="276"/>
            <ac:spMk id="12" creationId="{91579184-AEB6-B1A6-CE68-E3A7DC74E698}"/>
          </ac:spMkLst>
        </pc:spChg>
        <pc:picChg chg="add del mod">
          <ac:chgData name="Špela Bovha" userId="e7d9d3af-c11a-4a8b-b45e-dd6f859a2e28" providerId="ADAL" clId="{C827F481-D6B0-4C43-8594-0637C3D8AD59}" dt="2026-10-22T07:18:16.991" v="23" actId="478"/>
          <ac:picMkLst>
            <pc:docMk/>
            <pc:sldMk cId="978093102" sldId="276"/>
            <ac:picMk id="3" creationId="{497CE7DB-3778-8EAD-3C31-828613E3CD1F}"/>
          </ac:picMkLst>
        </pc:picChg>
        <pc:picChg chg="del">
          <ac:chgData name="Špela Bovha" userId="e7d9d3af-c11a-4a8b-b45e-dd6f859a2e28" providerId="ADAL" clId="{C827F481-D6B0-4C43-8594-0637C3D8AD59}" dt="2026-10-22T07:15:15.396" v="1" actId="478"/>
          <ac:picMkLst>
            <pc:docMk/>
            <pc:sldMk cId="978093102" sldId="276"/>
            <ac:picMk id="4" creationId="{1A8E3527-9535-52EC-18DE-C248E8717D34}"/>
          </ac:picMkLst>
        </pc:picChg>
        <pc:picChg chg="add del mod">
          <ac:chgData name="Špela Bovha" userId="e7d9d3af-c11a-4a8b-b45e-dd6f859a2e28" providerId="ADAL" clId="{C827F481-D6B0-4C43-8594-0637C3D8AD59}" dt="2026-10-22T07:20:10.691" v="31"/>
          <ac:picMkLst>
            <pc:docMk/>
            <pc:sldMk cId="978093102" sldId="276"/>
            <ac:picMk id="11" creationId="{7B6B2104-C0EE-4493-B865-3BB188B58F7F}"/>
          </ac:picMkLst>
        </pc:picChg>
        <pc:picChg chg="mod">
          <ac:chgData name="Špela Bovha" userId="e7d9d3af-c11a-4a8b-b45e-dd6f859a2e28" providerId="ADAL" clId="{C827F481-D6B0-4C43-8594-0637C3D8AD59}" dt="2026-10-22T07:20:10.691" v="31"/>
          <ac:picMkLst>
            <pc:docMk/>
            <pc:sldMk cId="978093102" sldId="276"/>
            <ac:picMk id="13" creationId="{F77A2C19-1791-9EC2-2A24-EE01F2CDABE5}"/>
          </ac:picMkLst>
        </pc:picChg>
      </pc:sldChg>
      <pc:sldChg chg="delSp modSp add del mod">
        <pc:chgData name="Špela Bovha" userId="e7d9d3af-c11a-4a8b-b45e-dd6f859a2e28" providerId="ADAL" clId="{C827F481-D6B0-4C43-8594-0637C3D8AD59}" dt="2026-10-22T07:21:21.898" v="51" actId="47"/>
        <pc:sldMkLst>
          <pc:docMk/>
          <pc:sldMk cId="3242757731" sldId="276"/>
        </pc:sldMkLst>
        <pc:spChg chg="del">
          <ac:chgData name="Špela Bovha" userId="e7d9d3af-c11a-4a8b-b45e-dd6f859a2e28" providerId="ADAL" clId="{C827F481-D6B0-4C43-8594-0637C3D8AD59}" dt="2026-10-22T07:21:02.407" v="44" actId="478"/>
          <ac:spMkLst>
            <pc:docMk/>
            <pc:sldMk cId="3242757731" sldId="276"/>
            <ac:spMk id="5" creationId="{FE1E651D-039F-5CE4-5A37-740E191A7FBA}"/>
          </ac:spMkLst>
        </pc:spChg>
        <pc:picChg chg="del mod">
          <ac:chgData name="Špela Bovha" userId="e7d9d3af-c11a-4a8b-b45e-dd6f859a2e28" providerId="ADAL" clId="{C827F481-D6B0-4C43-8594-0637C3D8AD59}" dt="2026-10-22T07:21:10.145" v="47" actId="21"/>
          <ac:picMkLst>
            <pc:docMk/>
            <pc:sldMk cId="3242757731" sldId="276"/>
            <ac:picMk id="3" creationId="{277D721E-E444-388E-99F5-46014059BD4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01D93-78C8-4198-ABE1-4E983886E03B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3925" y="1143000"/>
            <a:ext cx="2470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EC13E-2F0A-45AA-B0EB-6DFDD2EFD0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31264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1pPr>
    <a:lvl2pPr marL="1446581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2pPr>
    <a:lvl3pPr marL="2893162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3pPr>
    <a:lvl4pPr marL="4339742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4pPr>
    <a:lvl5pPr marL="5786323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5pPr>
    <a:lvl6pPr marL="7232904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6pPr>
    <a:lvl7pPr marL="8679485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7pPr>
    <a:lvl8pPr marL="10126066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8pPr>
    <a:lvl9pPr marL="11572646" algn="l" defTabSz="2893162" rtl="0" eaLnBrk="1" latinLnBrk="0" hangingPunct="1">
      <a:defRPr sz="37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04431"/>
            <a:ext cx="8743950" cy="4476750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6753821"/>
            <a:ext cx="7715250" cy="3104554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362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177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74" y="3205762"/>
            <a:ext cx="8872538" cy="5348882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874" y="8605246"/>
            <a:ext cx="8872538" cy="2812851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/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D43C-B084-45A8-B454-A3DF9B2CCC81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72DDB-E56D-412D-84A0-86FF86D4A22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41210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231" y="3423047"/>
            <a:ext cx="4371975" cy="8158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794" y="3423047"/>
            <a:ext cx="4371975" cy="81587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06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684612"/>
            <a:ext cx="8872538" cy="24854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572" y="3152181"/>
            <a:ext cx="4351883" cy="154483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572" y="4697015"/>
            <a:ext cx="4351883" cy="69086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7794" y="3152181"/>
            <a:ext cx="4373315" cy="154483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7794" y="4697015"/>
            <a:ext cx="4373315" cy="69086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491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441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12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857250"/>
            <a:ext cx="3317825" cy="300037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315" y="1851425"/>
            <a:ext cx="5207794" cy="9138047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3857625"/>
            <a:ext cx="3317825" cy="7146728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079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857250"/>
            <a:ext cx="3317825" cy="300037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73315" y="1851425"/>
            <a:ext cx="5207794" cy="9138047"/>
          </a:xfrm>
        </p:spPr>
        <p:txBody>
          <a:bodyPr anchor="t"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3857625"/>
            <a:ext cx="3317825" cy="7146728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942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61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635" y="684610"/>
            <a:ext cx="2218134" cy="1089719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232" y="684610"/>
            <a:ext cx="6525816" cy="108971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FF9-C21A-4CC7-AC07-5785B685516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088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3956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30FE875-10F9-4DF1-A8CC-6FA1477B820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8588" y="160735"/>
            <a:ext cx="10029825" cy="12537281"/>
          </a:xfrm>
          <a:custGeom>
            <a:avLst/>
            <a:gdLst>
              <a:gd name="connsiteX0" fmla="*/ 1371600 w 2743200"/>
              <a:gd name="connsiteY0" fmla="*/ 0 h 2743200"/>
              <a:gd name="connsiteX1" fmla="*/ 2743200 w 2743200"/>
              <a:gd name="connsiteY1" fmla="*/ 1371600 h 2743200"/>
              <a:gd name="connsiteX2" fmla="*/ 1371600 w 2743200"/>
              <a:gd name="connsiteY2" fmla="*/ 2743200 h 2743200"/>
              <a:gd name="connsiteX3" fmla="*/ 0 w 2743200"/>
              <a:gd name="connsiteY3" fmla="*/ 1371600 h 2743200"/>
              <a:gd name="connsiteX4" fmla="*/ 1371600 w 2743200"/>
              <a:gd name="connsiteY4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0" h="2743200">
                <a:moveTo>
                  <a:pt x="1371600" y="0"/>
                </a:moveTo>
                <a:cubicBezTo>
                  <a:pt x="2129114" y="0"/>
                  <a:pt x="2743200" y="614086"/>
                  <a:pt x="2743200" y="1371600"/>
                </a:cubicBezTo>
                <a:cubicBezTo>
                  <a:pt x="2743200" y="2129114"/>
                  <a:pt x="2129114" y="2743200"/>
                  <a:pt x="1371600" y="2743200"/>
                </a:cubicBezTo>
                <a:cubicBezTo>
                  <a:pt x="614086" y="2743200"/>
                  <a:pt x="0" y="2129114"/>
                  <a:pt x="0" y="1371600"/>
                </a:cubicBezTo>
                <a:cubicBezTo>
                  <a:pt x="0" y="614086"/>
                  <a:pt x="614086" y="0"/>
                  <a:pt x="1371600" y="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FontTx/>
              <a:buNone/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here to add a picture or drag and drop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A4A2D7E-A617-41D4-BCB3-63B8CDDAF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0393" y="822312"/>
            <a:ext cx="9001125" cy="11251406"/>
          </a:xfrm>
        </p:spPr>
        <p:txBody>
          <a:bodyPr>
            <a:prstTxWarp prst="textArchDown">
              <a:avLst/>
            </a:prstTxWarp>
            <a:normAutofit/>
          </a:bodyPr>
          <a:lstStyle>
            <a:lvl1pPr>
              <a:defRPr sz="1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here to add your title</a:t>
            </a:r>
          </a:p>
        </p:txBody>
      </p:sp>
    </p:spTree>
    <p:extLst>
      <p:ext uri="{BB962C8B-B14F-4D97-AF65-F5344CB8AC3E}">
        <p14:creationId xmlns:p14="http://schemas.microsoft.com/office/powerpoint/2010/main" val="395143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0" userDrawn="1">
          <p15:clr>
            <a:srgbClr val="FBAE40"/>
          </p15:clr>
        </p15:guide>
        <p15:guide id="2" pos="32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231" y="684612"/>
            <a:ext cx="8872538" cy="2485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231" y="3423047"/>
            <a:ext cx="8872538" cy="8158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231" y="11918159"/>
            <a:ext cx="2314575" cy="6846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EDFF9-C21A-4CC7-AC07-5785B685516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7569" y="11918159"/>
            <a:ext cx="3471863" cy="6846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5194" y="11918159"/>
            <a:ext cx="2314575" cy="6846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020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684" r:id="rId13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14EF72-5494-E36E-1127-D403D36C3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0287000" cy="12858750"/>
          </a:xfrm>
          <a:custGeom>
            <a:avLst/>
            <a:gdLst>
              <a:gd name="csX0" fmla="*/ 0 w 10287000"/>
              <a:gd name="csY0" fmla="*/ 0 h 12858750"/>
              <a:gd name="csX1" fmla="*/ 10287000 w 10287000"/>
              <a:gd name="csY1" fmla="*/ 0 h 12858750"/>
              <a:gd name="csX2" fmla="*/ 10287000 w 10287000"/>
              <a:gd name="csY2" fmla="*/ 7420299 h 12858750"/>
              <a:gd name="csX3" fmla="*/ 10148850 w 10287000"/>
              <a:gd name="csY3" fmla="*/ 7294740 h 12858750"/>
              <a:gd name="csX4" fmla="*/ 7738302 w 10287000"/>
              <a:gd name="csY4" fmla="*/ 6429376 h 12858750"/>
              <a:gd name="csX5" fmla="*/ 3948685 w 10287000"/>
              <a:gd name="csY5" fmla="*/ 10218992 h 12858750"/>
              <a:gd name="csX6" fmla="*/ 4814050 w 10287000"/>
              <a:gd name="csY6" fmla="*/ 12629540 h 12858750"/>
              <a:gd name="csX7" fmla="*/ 5022369 w 10287000"/>
              <a:gd name="csY7" fmla="*/ 12858750 h 12858750"/>
              <a:gd name="csX8" fmla="*/ 0 w 10287000"/>
              <a:gd name="csY8" fmla="*/ 12858750 h 128587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287000" h="12858750">
                <a:moveTo>
                  <a:pt x="0" y="0"/>
                </a:moveTo>
                <a:lnTo>
                  <a:pt x="10287000" y="0"/>
                </a:lnTo>
                <a:lnTo>
                  <a:pt x="10287000" y="7420299"/>
                </a:lnTo>
                <a:lnTo>
                  <a:pt x="10148850" y="7294740"/>
                </a:lnTo>
                <a:cubicBezTo>
                  <a:pt x="9493781" y="6754129"/>
                  <a:pt x="8653967" y="6429376"/>
                  <a:pt x="7738302" y="6429376"/>
                </a:cubicBezTo>
                <a:cubicBezTo>
                  <a:pt x="5645355" y="6429376"/>
                  <a:pt x="3948685" y="8126044"/>
                  <a:pt x="3948685" y="10218992"/>
                </a:cubicBezTo>
                <a:cubicBezTo>
                  <a:pt x="3948685" y="11134657"/>
                  <a:pt x="4273439" y="11974471"/>
                  <a:pt x="4814050" y="12629540"/>
                </a:cubicBezTo>
                <a:lnTo>
                  <a:pt x="5022369" y="12858750"/>
                </a:lnTo>
                <a:lnTo>
                  <a:pt x="0" y="12858750"/>
                </a:ln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7DE5CF-A9A3-1847-43B2-78412A102F1E}"/>
              </a:ext>
            </a:extLst>
          </p:cNvPr>
          <p:cNvSpPr txBox="1"/>
          <p:nvPr/>
        </p:nvSpPr>
        <p:spPr>
          <a:xfrm>
            <a:off x="536448" y="1324896"/>
            <a:ext cx="91805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/>
            <a:r>
              <a:rPr lang="en-US" sz="4400" b="1" i="1" dirty="0">
                <a:solidFill>
                  <a:schemeClr val="bg1"/>
                </a:solidFill>
              </a:rPr>
              <a:t>Insert your quote text here. According to the length, please adjust the size</a:t>
            </a:r>
            <a:r>
              <a:rPr lang="sl-SI" sz="4400" b="1" i="1" dirty="0">
                <a:solidFill>
                  <a:schemeClr val="bg1"/>
                </a:solidFill>
              </a:rPr>
              <a:t> </a:t>
            </a:r>
            <a:r>
              <a:rPr lang="sl-SI" sz="4400" b="1" i="1" dirty="0" err="1">
                <a:solidFill>
                  <a:schemeClr val="bg1"/>
                </a:solidFill>
              </a:rPr>
              <a:t>of</a:t>
            </a:r>
            <a:r>
              <a:rPr lang="sl-SI" sz="4400" b="1" i="1" dirty="0">
                <a:solidFill>
                  <a:schemeClr val="bg1"/>
                </a:solidFill>
              </a:rPr>
              <a:t> </a:t>
            </a:r>
            <a:r>
              <a:rPr lang="sl-SI" sz="4400" b="1" i="1" dirty="0" err="1">
                <a:solidFill>
                  <a:schemeClr val="bg1"/>
                </a:solidFill>
              </a:rPr>
              <a:t>the</a:t>
            </a:r>
            <a:r>
              <a:rPr lang="sl-SI" sz="4400" b="1" i="1" dirty="0">
                <a:solidFill>
                  <a:schemeClr val="bg1"/>
                </a:solidFill>
              </a:rPr>
              <a:t> font</a:t>
            </a:r>
            <a:r>
              <a:rPr lang="en-US" sz="4400" b="1" i="1" dirty="0">
                <a:solidFill>
                  <a:schemeClr val="bg1"/>
                </a:solidFill>
              </a:rPr>
              <a:t>. </a:t>
            </a:r>
            <a:endParaRPr lang="en-US" sz="4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494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D2B64FC-018F-2DC9-0FCC-3223FFCFB10C}"/>
              </a:ext>
            </a:extLst>
          </p:cNvPr>
          <p:cNvSpPr txBox="1"/>
          <p:nvPr/>
        </p:nvSpPr>
        <p:spPr>
          <a:xfrm>
            <a:off x="1216926" y="1654080"/>
            <a:ext cx="787830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0825" indent="-228600">
              <a:buFont typeface="+mj-lt"/>
              <a:buAutoNum type="arabicPeriod"/>
            </a:pPr>
            <a:r>
              <a:rPr lang="sl-SI" sz="2500" b="1" dirty="0"/>
              <a:t>I</a:t>
            </a:r>
            <a:r>
              <a:rPr lang="en-US" sz="2500" b="1" dirty="0" err="1"/>
              <a:t>nsert</a:t>
            </a:r>
            <a:r>
              <a:rPr lang="en-US" sz="2500" b="1" dirty="0"/>
              <a:t> your image </a:t>
            </a:r>
            <a:r>
              <a:rPr lang="en-US" sz="2500" dirty="0"/>
              <a:t>into the </a:t>
            </a:r>
            <a:r>
              <a:rPr lang="sl-SI" sz="2500" dirty="0" err="1"/>
              <a:t>whi</a:t>
            </a:r>
            <a:r>
              <a:rPr lang="en-US" sz="2500" dirty="0" err="1"/>
              <a:t>te</a:t>
            </a:r>
            <a:r>
              <a:rPr lang="en-US" sz="2500" dirty="0"/>
              <a:t> space</a:t>
            </a:r>
            <a:r>
              <a:rPr lang="sl-SI" sz="2500" dirty="0"/>
              <a:t> in at </a:t>
            </a:r>
            <a:r>
              <a:rPr lang="sl-SI" sz="2500" dirty="0" err="1"/>
              <a:t>the</a:t>
            </a:r>
            <a:r>
              <a:rPr lang="sl-SI" sz="2500" dirty="0"/>
              <a:t> </a:t>
            </a:r>
            <a:r>
              <a:rPr lang="sl-SI" sz="2500" dirty="0" err="1"/>
              <a:t>bottom</a:t>
            </a:r>
            <a:r>
              <a:rPr lang="sl-SI" sz="2500" dirty="0"/>
              <a:t> </a:t>
            </a:r>
            <a:r>
              <a:rPr lang="sl-SI" sz="2500" dirty="0" err="1"/>
              <a:t>right</a:t>
            </a:r>
            <a:r>
              <a:rPr lang="sl-SI" sz="2500" dirty="0"/>
              <a:t> </a:t>
            </a:r>
            <a:r>
              <a:rPr lang="sl-SI" sz="2500" dirty="0" err="1"/>
              <a:t>corner</a:t>
            </a:r>
            <a:r>
              <a:rPr lang="sl-SI" sz="2500" dirty="0"/>
              <a:t>.</a:t>
            </a:r>
            <a:endParaRPr lang="en-US" sz="2500" dirty="0"/>
          </a:p>
          <a:p>
            <a:pPr marL="250825" indent="-228600">
              <a:buFont typeface="+mj-lt"/>
              <a:buAutoNum type="arabicPeriod"/>
            </a:pPr>
            <a:r>
              <a:rPr lang="en-US" sz="2500" dirty="0"/>
              <a:t>Right click your image and hit "</a:t>
            </a:r>
            <a:r>
              <a:rPr lang="en-US" sz="2500" b="1" dirty="0"/>
              <a:t>Send to Back</a:t>
            </a:r>
            <a:r>
              <a:rPr lang="en-US" sz="2500" dirty="0"/>
              <a:t>" to ensure it is behind the photo frame.</a:t>
            </a:r>
            <a:endParaRPr lang="sl-SI" sz="2500" dirty="0"/>
          </a:p>
          <a:p>
            <a:pPr marL="250825" indent="-228600">
              <a:buFont typeface="+mj-lt"/>
              <a:buAutoNum type="arabicPeriod"/>
            </a:pPr>
            <a:r>
              <a:rPr lang="sl-SI" sz="2500" dirty="0" err="1"/>
              <a:t>Add</a:t>
            </a:r>
            <a:r>
              <a:rPr lang="sl-SI" sz="2500" dirty="0"/>
              <a:t> </a:t>
            </a:r>
            <a:r>
              <a:rPr lang="sl-SI" sz="2500" dirty="0" err="1"/>
              <a:t>text</a:t>
            </a:r>
            <a:r>
              <a:rPr lang="sl-SI" sz="2500" dirty="0"/>
              <a:t> to </a:t>
            </a:r>
            <a:r>
              <a:rPr lang="sl-SI" sz="2500" dirty="0" err="1"/>
              <a:t>the</a:t>
            </a:r>
            <a:r>
              <a:rPr lang="sl-SI" sz="2500" dirty="0"/>
              <a:t> </a:t>
            </a:r>
            <a:r>
              <a:rPr lang="sl-SI" sz="2500" dirty="0" err="1"/>
              <a:t>section</a:t>
            </a:r>
            <a:r>
              <a:rPr lang="sl-SI" sz="2500" dirty="0"/>
              <a:t> „</a:t>
            </a:r>
            <a:r>
              <a:rPr lang="sl-SI" sz="2500" dirty="0" err="1"/>
              <a:t>Add</a:t>
            </a:r>
            <a:r>
              <a:rPr lang="sl-SI" sz="2500" dirty="0"/>
              <a:t> </a:t>
            </a:r>
            <a:r>
              <a:rPr lang="sl-SI" sz="2500" dirty="0" err="1"/>
              <a:t>your</a:t>
            </a:r>
            <a:r>
              <a:rPr lang="sl-SI" sz="2500" dirty="0"/>
              <a:t> </a:t>
            </a:r>
            <a:r>
              <a:rPr lang="sl-SI" sz="2500" dirty="0" err="1"/>
              <a:t>text</a:t>
            </a:r>
            <a:r>
              <a:rPr lang="sl-SI" sz="2500" dirty="0"/>
              <a:t> </a:t>
            </a:r>
            <a:r>
              <a:rPr lang="sl-SI" sz="2500" dirty="0" err="1"/>
              <a:t>here</a:t>
            </a:r>
            <a:r>
              <a:rPr lang="sl-SI" sz="2500" dirty="0"/>
              <a:t>“. </a:t>
            </a:r>
            <a:r>
              <a:rPr lang="sl-SI" sz="2500" dirty="0" err="1"/>
              <a:t>Please</a:t>
            </a:r>
            <a:r>
              <a:rPr lang="sl-SI" sz="2500" dirty="0"/>
              <a:t> </a:t>
            </a:r>
            <a:r>
              <a:rPr lang="sl-SI" sz="2500" dirty="0" err="1"/>
              <a:t>use</a:t>
            </a:r>
            <a:r>
              <a:rPr lang="sl-SI" sz="2500" dirty="0"/>
              <a:t> </a:t>
            </a:r>
            <a:r>
              <a:rPr lang="sl-SI" sz="2500" dirty="0" err="1"/>
              <a:t>the</a:t>
            </a:r>
            <a:r>
              <a:rPr lang="sl-SI" sz="2500" dirty="0"/>
              <a:t> </a:t>
            </a:r>
            <a:r>
              <a:rPr lang="sl-SI" sz="2500" dirty="0" err="1"/>
              <a:t>Calibri</a:t>
            </a:r>
            <a:r>
              <a:rPr lang="sl-SI" sz="2500" dirty="0"/>
              <a:t> font </a:t>
            </a:r>
            <a:r>
              <a:rPr lang="sl-SI" sz="2500" dirty="0" err="1"/>
              <a:t>and</a:t>
            </a:r>
            <a:r>
              <a:rPr lang="sl-SI" sz="2500" dirty="0"/>
              <a:t> make sure to </a:t>
            </a:r>
            <a:r>
              <a:rPr lang="sl-SI" sz="2500" dirty="0" err="1"/>
              <a:t>adjust</a:t>
            </a:r>
            <a:r>
              <a:rPr lang="sl-SI" sz="2500" dirty="0"/>
              <a:t> </a:t>
            </a:r>
            <a:r>
              <a:rPr lang="sl-SI" sz="2500" dirty="0" err="1"/>
              <a:t>the</a:t>
            </a:r>
            <a:r>
              <a:rPr lang="sl-SI" sz="2500" dirty="0"/>
              <a:t> </a:t>
            </a:r>
            <a:r>
              <a:rPr lang="sl-SI" sz="2500" dirty="0" err="1"/>
              <a:t>size</a:t>
            </a:r>
            <a:r>
              <a:rPr lang="sl-SI" sz="2500" dirty="0"/>
              <a:t> </a:t>
            </a:r>
            <a:r>
              <a:rPr lang="sl-SI" sz="2500" dirty="0" err="1"/>
              <a:t>accordingly</a:t>
            </a:r>
            <a:r>
              <a:rPr lang="sl-SI" sz="2500" dirty="0"/>
              <a:t> to </a:t>
            </a:r>
            <a:r>
              <a:rPr lang="sl-SI" sz="2500" dirty="0" err="1"/>
              <a:t>the</a:t>
            </a:r>
            <a:r>
              <a:rPr lang="sl-SI" sz="2500" dirty="0"/>
              <a:t> </a:t>
            </a:r>
            <a:r>
              <a:rPr lang="sl-SI" sz="2500" dirty="0" err="1"/>
              <a:t>length</a:t>
            </a:r>
            <a:r>
              <a:rPr lang="sl-SI" sz="2500" dirty="0"/>
              <a:t> </a:t>
            </a:r>
            <a:r>
              <a:rPr lang="sl-SI" sz="2500" dirty="0" err="1"/>
              <a:t>of</a:t>
            </a:r>
            <a:r>
              <a:rPr lang="sl-SI" sz="2500" dirty="0"/>
              <a:t> </a:t>
            </a:r>
            <a:r>
              <a:rPr lang="sl-SI" sz="2500" dirty="0" err="1"/>
              <a:t>the</a:t>
            </a:r>
            <a:r>
              <a:rPr lang="sl-SI" sz="2500" dirty="0"/>
              <a:t> </a:t>
            </a:r>
            <a:r>
              <a:rPr lang="sl-SI" sz="2500" dirty="0" err="1"/>
              <a:t>quote</a:t>
            </a:r>
            <a:r>
              <a:rPr lang="sl-SI" sz="2500" dirty="0"/>
              <a:t>.</a:t>
            </a:r>
            <a:endParaRPr lang="en-US" sz="2500" dirty="0"/>
          </a:p>
          <a:p>
            <a:pPr marL="250825" indent="-228600">
              <a:buFont typeface="+mj-lt"/>
              <a:buAutoNum type="arabicPeriod"/>
            </a:pPr>
            <a:r>
              <a:rPr lang="en-US" sz="2500" dirty="0"/>
              <a:t>Once complete, select </a:t>
            </a:r>
            <a:r>
              <a:rPr lang="en-US" sz="2500" b="1" dirty="0"/>
              <a:t>File</a:t>
            </a:r>
            <a:r>
              <a:rPr lang="en-US" sz="2500" dirty="0"/>
              <a:t>--&gt; </a:t>
            </a:r>
            <a:r>
              <a:rPr lang="sl-SI" sz="2500" b="1" dirty="0"/>
              <a:t>Save as</a:t>
            </a:r>
            <a:r>
              <a:rPr lang="en-US" sz="2500" dirty="0"/>
              <a:t> in the PowerPoint menu.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2500" dirty="0"/>
              <a:t>Save the slide as </a:t>
            </a:r>
            <a:r>
              <a:rPr lang="en-US" sz="2500" b="1" dirty="0"/>
              <a:t>a JPG</a:t>
            </a:r>
            <a:r>
              <a:rPr lang="en-US" sz="2500" dirty="0"/>
              <a:t>.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2500" dirty="0"/>
              <a:t>PowerPoint will ask "Which slides do you want to export?"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2500" dirty="0"/>
              <a:t>Select "</a:t>
            </a:r>
            <a:r>
              <a:rPr lang="en-US" sz="2500" b="1" dirty="0"/>
              <a:t>Just This One</a:t>
            </a:r>
            <a:r>
              <a:rPr lang="en-US" sz="2500" dirty="0"/>
              <a:t>"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2500" b="1" dirty="0"/>
              <a:t>Add</a:t>
            </a:r>
            <a:r>
              <a:rPr lang="en-US" sz="2500" dirty="0"/>
              <a:t> the file </a:t>
            </a:r>
            <a:r>
              <a:rPr lang="en-US" sz="2500" b="1" dirty="0"/>
              <a:t>to your social media profile</a:t>
            </a:r>
            <a:r>
              <a:rPr lang="en-US" sz="2500" dirty="0"/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BF860A-A7DA-E420-3621-A88F74166D0D}"/>
              </a:ext>
            </a:extLst>
          </p:cNvPr>
          <p:cNvSpPr txBox="1">
            <a:spLocks/>
          </p:cNvSpPr>
          <p:nvPr/>
        </p:nvSpPr>
        <p:spPr>
          <a:xfrm>
            <a:off x="1162326" y="1041088"/>
            <a:ext cx="4153385" cy="4571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3657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42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Instructions</a:t>
            </a:r>
            <a:endParaRPr lang="sl-SI" sz="42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492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C575E0-101E-EA9D-7DC4-FC3E0629F5F3}"/>
              </a:ext>
            </a:extLst>
          </p:cNvPr>
          <p:cNvSpPr txBox="1"/>
          <p:nvPr/>
        </p:nvSpPr>
        <p:spPr>
          <a:xfrm>
            <a:off x="536448" y="1324896"/>
            <a:ext cx="918057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/>
            <a:r>
              <a:rPr lang="en-US" sz="4400" b="1" i="1" dirty="0">
                <a:solidFill>
                  <a:schemeClr val="bg1"/>
                </a:solidFill>
              </a:rPr>
              <a:t>The hardest thing about living with FCS is making people around you understand that you can’t eat any fatty food</a:t>
            </a:r>
            <a:r>
              <a:rPr lang="sl-SI" sz="4400" b="1" i="1" dirty="0">
                <a:solidFill>
                  <a:schemeClr val="bg1"/>
                </a:solidFill>
              </a:rPr>
              <a:t>.</a:t>
            </a:r>
            <a:endParaRPr lang="en-US" sz="4200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8B043E-534B-AE3F-87A5-16F6A7B00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000" cy="1285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309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39a3d0-45bf-467f-9177-8210c4a5b02a" xsi:nil="true"/>
    <lcf76f155ced4ddcb4097134ff3c332f xmlns="1752c746-f714-456d-9023-1b5f391bbd4a">
      <Terms xmlns="http://schemas.microsoft.com/office/infopath/2007/PartnerControls"/>
    </lcf76f155ced4ddcb4097134ff3c332f>
    <date xmlns="1752c746-f714-456d-9023-1b5f391bbd4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36BD57A79C6748915E70C8E41A8773" ma:contentTypeVersion="20" ma:contentTypeDescription="Create a new document." ma:contentTypeScope="" ma:versionID="b613dfd3bcc90f861637ff62096dd1f8">
  <xsd:schema xmlns:xsd="http://www.w3.org/2001/XMLSchema" xmlns:xs="http://www.w3.org/2001/XMLSchema" xmlns:p="http://schemas.microsoft.com/office/2006/metadata/properties" xmlns:ns2="1752c746-f714-456d-9023-1b5f391bbd4a" xmlns:ns3="3f39a3d0-45bf-467f-9177-8210c4a5b02a" targetNamespace="http://schemas.microsoft.com/office/2006/metadata/properties" ma:root="true" ma:fieldsID="39aae8a79b726187c3583765e5c68f4d" ns2:_="" ns3:_="">
    <xsd:import namespace="1752c746-f714-456d-9023-1b5f391bbd4a"/>
    <xsd:import namespace="3f39a3d0-45bf-467f-9177-8210c4a5b0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dat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52c746-f714-456d-9023-1b5f391bbd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date" ma:index="20" nillable="true" ma:displayName="date" ma:format="DateOnly" ma:internalName="date">
      <xsd:simpleType>
        <xsd:restriction base="dms:DateTime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6846f67e-da37-444d-a7ac-718d60112b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39a3d0-45bf-467f-9177-8210c4a5b02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617dde1b-fca8-4312-b9f3-1e83b8cdb168}" ma:internalName="TaxCatchAll" ma:showField="CatchAllData" ma:web="3f39a3d0-45bf-467f-9177-8210c4a5b0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50FB9C7-F8E1-4EFC-845E-5153DB72D8A9}">
  <ds:schemaRefs>
    <ds:schemaRef ds:uri="http://www.w3.org/XML/1998/namespace"/>
    <ds:schemaRef ds:uri="http://schemas.openxmlformats.org/package/2006/metadata/core-properties"/>
    <ds:schemaRef ds:uri="3f39a3d0-45bf-467f-9177-8210c4a5b02a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elements/1.1/"/>
    <ds:schemaRef ds:uri="http://schemas.microsoft.com/office/infopath/2007/PartnerControls"/>
    <ds:schemaRef ds:uri="1752c746-f714-456d-9023-1b5f391bbd4a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9E6B757A-99D9-47FD-BE42-A2F8B1656FB1}"/>
</file>

<file path=customXml/itemProps3.xml><?xml version="1.0" encoding="utf-8"?>
<ds:datastoreItem xmlns:ds="http://schemas.openxmlformats.org/officeDocument/2006/customXml" ds:itemID="{F8800DC9-573D-427E-A9D1-3039BB1247F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356</TotalTime>
  <Words>155</Words>
  <Application>Microsoft Office PowerPoint</Application>
  <PresentationFormat>Custom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Tahoma</vt:lpstr>
      <vt:lpstr>Office 2013 - 2022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Rielly</dc:creator>
  <cp:lastModifiedBy>Špela Bovha</cp:lastModifiedBy>
  <cp:revision>11</cp:revision>
  <dcterms:created xsi:type="dcterms:W3CDTF">2020-08-27T16:27:00Z</dcterms:created>
  <dcterms:modified xsi:type="dcterms:W3CDTF">2026-10-22T07:22:32Z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0x010100E336BD57A79C6748915E70C8E41A8773</vt:lpwstr>
  </property>
  <property fmtid="{D5CDD505-2E9C-101B-9397-08002B2CF9AE}" pid="3" name="MediaServiceImageTags">
    <vt:lpwstr/>
  </property>
</Properties>
</file>