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8"/>
  </p:notesMasterIdLst>
  <p:sldIdLst>
    <p:sldId id="275" r:id="rId5"/>
    <p:sldId id="274" r:id="rId6"/>
    <p:sldId id="273" r:id="rId7"/>
  </p:sldIdLst>
  <p:sldSz cx="3657600" cy="3657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 userDrawn="1">
          <p15:clr>
            <a:srgbClr val="A4A3A4"/>
          </p15:clr>
        </p15:guide>
        <p15:guide id="2" pos="1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4F7D"/>
    <a:srgbClr val="DD0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1DA05-435F-40B4-9523-1C83A5E132BD}" v="7" dt="2025-02-21T12:01:41.4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22" autoAdjust="0"/>
    <p:restoredTop sz="94660"/>
  </p:normalViewPr>
  <p:slideViewPr>
    <p:cSldViewPr snapToGrid="0" showGuides="1">
      <p:cViewPr varScale="1">
        <p:scale>
          <a:sx n="160" d="100"/>
          <a:sy n="160" d="100"/>
        </p:scale>
        <p:origin x="2270" y="96"/>
      </p:cViewPr>
      <p:guideLst>
        <p:guide orient="horz" pos="1152"/>
        <p:guide pos="11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pela Bovha" userId="e7d9d3af-c11a-4a8b-b45e-dd6f859a2e28" providerId="ADAL" clId="{1E9E1AFF-AA58-49CD-B8F7-00A4D970AB7A}"/>
    <pc:docChg chg="undo custSel addSld delSld modSld sldOrd addMainMaster delMainMaster modMainMaster">
      <pc:chgData name="Špela Bovha" userId="e7d9d3af-c11a-4a8b-b45e-dd6f859a2e28" providerId="ADAL" clId="{1E9E1AFF-AA58-49CD-B8F7-00A4D970AB7A}" dt="2024-04-25T13:40:44.311" v="1544" actId="1076"/>
      <pc:docMkLst>
        <pc:docMk/>
      </pc:docMkLst>
      <pc:sldChg chg="addSp delSp modSp mod modClrScheme chgLayout">
        <pc:chgData name="Špela Bovha" userId="e7d9d3af-c11a-4a8b-b45e-dd6f859a2e28" providerId="ADAL" clId="{1E9E1AFF-AA58-49CD-B8F7-00A4D970AB7A}" dt="2024-04-25T13:31:07.760" v="1276" actId="931"/>
        <pc:sldMkLst>
          <pc:docMk/>
          <pc:sldMk cId="625055345" sldId="256"/>
        </pc:sldMkLst>
      </pc:sldChg>
      <pc:sldChg chg="del">
        <pc:chgData name="Špela Bovha" userId="e7d9d3af-c11a-4a8b-b45e-dd6f859a2e28" providerId="ADAL" clId="{1E9E1AFF-AA58-49CD-B8F7-00A4D970AB7A}" dt="2024-04-24T11:58:45.497" v="58" actId="47"/>
        <pc:sldMkLst>
          <pc:docMk/>
          <pc:sldMk cId="2898170895" sldId="257"/>
        </pc:sldMkLst>
      </pc:sldChg>
      <pc:sldChg chg="del">
        <pc:chgData name="Špela Bovha" userId="e7d9d3af-c11a-4a8b-b45e-dd6f859a2e28" providerId="ADAL" clId="{1E9E1AFF-AA58-49CD-B8F7-00A4D970AB7A}" dt="2024-04-24T11:58:29.466" v="51" actId="47"/>
        <pc:sldMkLst>
          <pc:docMk/>
          <pc:sldMk cId="2849789847" sldId="258"/>
        </pc:sldMkLst>
      </pc:sldChg>
      <pc:sldChg chg="del">
        <pc:chgData name="Špela Bovha" userId="e7d9d3af-c11a-4a8b-b45e-dd6f859a2e28" providerId="ADAL" clId="{1E9E1AFF-AA58-49CD-B8F7-00A4D970AB7A}" dt="2024-04-24T11:58:45.986" v="59" actId="47"/>
        <pc:sldMkLst>
          <pc:docMk/>
          <pc:sldMk cId="1593573235" sldId="259"/>
        </pc:sldMkLst>
      </pc:sldChg>
      <pc:sldChg chg="del">
        <pc:chgData name="Špela Bovha" userId="e7d9d3af-c11a-4a8b-b45e-dd6f859a2e28" providerId="ADAL" clId="{1E9E1AFF-AA58-49CD-B8F7-00A4D970AB7A}" dt="2024-04-24T11:58:46.580" v="60" actId="47"/>
        <pc:sldMkLst>
          <pc:docMk/>
          <pc:sldMk cId="1662408008" sldId="260"/>
        </pc:sldMkLst>
      </pc:sldChg>
      <pc:sldChg chg="del">
        <pc:chgData name="Špela Bovha" userId="e7d9d3af-c11a-4a8b-b45e-dd6f859a2e28" providerId="ADAL" clId="{1E9E1AFF-AA58-49CD-B8F7-00A4D970AB7A}" dt="2024-04-24T11:58:44.589" v="57" actId="47"/>
        <pc:sldMkLst>
          <pc:docMk/>
          <pc:sldMk cId="4107073404" sldId="261"/>
        </pc:sldMkLst>
      </pc:sldChg>
      <pc:sldChg chg="del">
        <pc:chgData name="Špela Bovha" userId="e7d9d3af-c11a-4a8b-b45e-dd6f859a2e28" providerId="ADAL" clId="{1E9E1AFF-AA58-49CD-B8F7-00A4D970AB7A}" dt="2024-04-24T11:58:35.483" v="52" actId="47"/>
        <pc:sldMkLst>
          <pc:docMk/>
          <pc:sldMk cId="3423041166" sldId="262"/>
        </pc:sldMkLst>
      </pc:sldChg>
      <pc:sldChg chg="addSp delSp modSp del mod">
        <pc:chgData name="Špela Bovha" userId="e7d9d3af-c11a-4a8b-b45e-dd6f859a2e28" providerId="ADAL" clId="{1E9E1AFF-AA58-49CD-B8F7-00A4D970AB7A}" dt="2024-04-24T12:00:27.621" v="152" actId="47"/>
        <pc:sldMkLst>
          <pc:docMk/>
          <pc:sldMk cId="2371133084" sldId="263"/>
        </pc:sldMkLst>
      </pc:sldChg>
      <pc:sldChg chg="addSp delSp modSp add del mod">
        <pc:chgData name="Špela Bovha" userId="e7d9d3af-c11a-4a8b-b45e-dd6f859a2e28" providerId="ADAL" clId="{1E9E1AFF-AA58-49CD-B8F7-00A4D970AB7A}" dt="2024-04-24T11:58:44.102" v="56" actId="47"/>
        <pc:sldMkLst>
          <pc:docMk/>
          <pc:sldMk cId="3588616341" sldId="264"/>
        </pc:sldMkLst>
      </pc:sldChg>
      <pc:sldChg chg="add del">
        <pc:chgData name="Špela Bovha" userId="e7d9d3af-c11a-4a8b-b45e-dd6f859a2e28" providerId="ADAL" clId="{1E9E1AFF-AA58-49CD-B8F7-00A4D970AB7A}" dt="2024-04-24T19:29:41.364" v="153" actId="2696"/>
        <pc:sldMkLst>
          <pc:docMk/>
          <pc:sldMk cId="3534713206" sldId="265"/>
        </pc:sldMkLst>
      </pc:sldChg>
      <pc:sldChg chg="addSp delSp modSp add mod ord">
        <pc:chgData name="Špela Bovha" userId="e7d9d3af-c11a-4a8b-b45e-dd6f859a2e28" providerId="ADAL" clId="{1E9E1AFF-AA58-49CD-B8F7-00A4D970AB7A}" dt="2024-04-25T13:31:54.211" v="1289" actId="167"/>
        <pc:sldMkLst>
          <pc:docMk/>
          <pc:sldMk cId="3062776857" sldId="266"/>
        </pc:sldMkLst>
      </pc:sldChg>
      <pc:sldChg chg="addSp delSp modSp add del mod">
        <pc:chgData name="Špela Bovha" userId="e7d9d3af-c11a-4a8b-b45e-dd6f859a2e28" providerId="ADAL" clId="{1E9E1AFF-AA58-49CD-B8F7-00A4D970AB7A}" dt="2024-04-25T13:08:40.073" v="643" actId="2696"/>
        <pc:sldMkLst>
          <pc:docMk/>
          <pc:sldMk cId="2358041096" sldId="267"/>
        </pc:sldMkLst>
      </pc:sldChg>
      <pc:sldChg chg="addSp delSp modSp new del mod">
        <pc:chgData name="Špela Bovha" userId="e7d9d3af-c11a-4a8b-b45e-dd6f859a2e28" providerId="ADAL" clId="{1E9E1AFF-AA58-49CD-B8F7-00A4D970AB7A}" dt="2024-04-25T12:59:06.347" v="333" actId="2696"/>
        <pc:sldMkLst>
          <pc:docMk/>
          <pc:sldMk cId="1099582408" sldId="268"/>
        </pc:sldMkLst>
      </pc:sldChg>
      <pc:sldChg chg="new del">
        <pc:chgData name="Špela Bovha" userId="e7d9d3af-c11a-4a8b-b45e-dd6f859a2e28" providerId="ADAL" clId="{1E9E1AFF-AA58-49CD-B8F7-00A4D970AB7A}" dt="2024-04-25T12:57:28.168" v="316" actId="2696"/>
        <pc:sldMkLst>
          <pc:docMk/>
          <pc:sldMk cId="2108469167" sldId="269"/>
        </pc:sldMkLst>
      </pc:sldChg>
      <pc:sldChg chg="addSp delSp modSp new mod modNotesTx">
        <pc:chgData name="Špela Bovha" userId="e7d9d3af-c11a-4a8b-b45e-dd6f859a2e28" providerId="ADAL" clId="{1E9E1AFF-AA58-49CD-B8F7-00A4D970AB7A}" dt="2024-04-25T13:10:40.190" v="680" actId="478"/>
        <pc:sldMkLst>
          <pc:docMk/>
          <pc:sldMk cId="1478626364" sldId="270"/>
        </pc:sldMkLst>
      </pc:sldChg>
      <pc:sldChg chg="addSp delSp modSp add mod modNotesTx">
        <pc:chgData name="Špela Bovha" userId="e7d9d3af-c11a-4a8b-b45e-dd6f859a2e28" providerId="ADAL" clId="{1E9E1AFF-AA58-49CD-B8F7-00A4D970AB7A}" dt="2024-04-25T13:10:45.084" v="682" actId="478"/>
        <pc:sldMkLst>
          <pc:docMk/>
          <pc:sldMk cId="1408816598" sldId="271"/>
        </pc:sldMkLst>
      </pc:sldChg>
      <pc:sldChg chg="new del">
        <pc:chgData name="Špela Bovha" userId="e7d9d3af-c11a-4a8b-b45e-dd6f859a2e28" providerId="ADAL" clId="{1E9E1AFF-AA58-49CD-B8F7-00A4D970AB7A}" dt="2024-04-25T13:09:58.214" v="658" actId="2696"/>
        <pc:sldMkLst>
          <pc:docMk/>
          <pc:sldMk cId="342685288" sldId="272"/>
        </pc:sldMkLst>
      </pc:sldChg>
      <pc:sldChg chg="addSp delSp modSp new mod">
        <pc:chgData name="Špela Bovha" userId="e7d9d3af-c11a-4a8b-b45e-dd6f859a2e28" providerId="ADAL" clId="{1E9E1AFF-AA58-49CD-B8F7-00A4D970AB7A}" dt="2024-04-25T13:40:44.311" v="1544" actId="1076"/>
        <pc:sldMkLst>
          <pc:docMk/>
          <pc:sldMk cId="1596358216" sldId="272"/>
        </pc:sldMkLst>
      </pc:sldChg>
      <pc:sldChg chg="addSp delSp modSp new mod">
        <pc:chgData name="Špela Bovha" userId="e7d9d3af-c11a-4a8b-b45e-dd6f859a2e28" providerId="ADAL" clId="{1E9E1AFF-AA58-49CD-B8F7-00A4D970AB7A}" dt="2024-04-25T13:39:09.234" v="1527" actId="1076"/>
        <pc:sldMkLst>
          <pc:docMk/>
          <pc:sldMk cId="4080309123" sldId="273"/>
        </pc:sldMkLst>
      </pc:sldChg>
      <pc:sldChg chg="addSp delSp modSp add del mod">
        <pc:chgData name="Špela Bovha" userId="e7d9d3af-c11a-4a8b-b45e-dd6f859a2e28" providerId="ADAL" clId="{1E9E1AFF-AA58-49CD-B8F7-00A4D970AB7A}" dt="2024-04-25T13:31:50.470" v="1288" actId="47"/>
        <pc:sldMkLst>
          <pc:docMk/>
          <pc:sldMk cId="2518258725" sldId="274"/>
        </pc:sldMkLst>
      </pc:sldChg>
      <pc:sldChg chg="addSp modSp add del mod">
        <pc:chgData name="Špela Bovha" userId="e7d9d3af-c11a-4a8b-b45e-dd6f859a2e28" providerId="ADAL" clId="{1E9E1AFF-AA58-49CD-B8F7-00A4D970AB7A}" dt="2024-04-25T13:23:31.484" v="1177" actId="47"/>
        <pc:sldMkLst>
          <pc:docMk/>
          <pc:sldMk cId="3508570965" sldId="274"/>
        </pc:sldMkLst>
      </pc:sldChg>
      <pc:sldChg chg="addSp modSp new del mod">
        <pc:chgData name="Špela Bovha" userId="e7d9d3af-c11a-4a8b-b45e-dd6f859a2e28" providerId="ADAL" clId="{1E9E1AFF-AA58-49CD-B8F7-00A4D970AB7A}" dt="2024-04-25T13:28:14.378" v="1243" actId="680"/>
        <pc:sldMkLst>
          <pc:docMk/>
          <pc:sldMk cId="3771901065" sldId="274"/>
        </pc:sldMkLst>
      </pc:sldChg>
      <pc:sldChg chg="addSp delSp modSp add del mod">
        <pc:chgData name="Špela Bovha" userId="e7d9d3af-c11a-4a8b-b45e-dd6f859a2e28" providerId="ADAL" clId="{1E9E1AFF-AA58-49CD-B8F7-00A4D970AB7A}" dt="2024-04-25T13:31:09.984" v="1277" actId="47"/>
        <pc:sldMkLst>
          <pc:docMk/>
          <pc:sldMk cId="1304818347" sldId="275"/>
        </pc:sldMkLst>
      </pc:sldChg>
      <pc:sldChg chg="addSp modSp add del mod">
        <pc:chgData name="Špela Bovha" userId="e7d9d3af-c11a-4a8b-b45e-dd6f859a2e28" providerId="ADAL" clId="{1E9E1AFF-AA58-49CD-B8F7-00A4D970AB7A}" dt="2024-04-25T13:21:14.791" v="1147" actId="2696"/>
        <pc:sldMkLst>
          <pc:docMk/>
          <pc:sldMk cId="2223828077" sldId="275"/>
        </pc:sldMkLst>
      </pc:sldChg>
      <pc:sldChg chg="add del">
        <pc:chgData name="Špela Bovha" userId="e7d9d3af-c11a-4a8b-b45e-dd6f859a2e28" providerId="ADAL" clId="{1E9E1AFF-AA58-49CD-B8F7-00A4D970AB7A}" dt="2024-04-25T13:22:36.144" v="1173" actId="47"/>
        <pc:sldMkLst>
          <pc:docMk/>
          <pc:sldMk cId="3579654683" sldId="275"/>
        </pc:sldMkLst>
      </pc:sldChg>
      <pc:sldChg chg="add del">
        <pc:chgData name="Špela Bovha" userId="e7d9d3af-c11a-4a8b-b45e-dd6f859a2e28" providerId="ADAL" clId="{1E9E1AFF-AA58-49CD-B8F7-00A4D970AB7A}" dt="2024-04-25T13:31:14.665" v="1278" actId="47"/>
        <pc:sldMkLst>
          <pc:docMk/>
          <pc:sldMk cId="3464981054" sldId="276"/>
        </pc:sldMkLst>
      </pc:sldChg>
      <pc:sldMasterChg chg="addSldLayout delSldLayout modSldLayout sldLayoutOrd">
        <pc:chgData name="Špela Bovha" userId="e7d9d3af-c11a-4a8b-b45e-dd6f859a2e28" providerId="ADAL" clId="{1E9E1AFF-AA58-49CD-B8F7-00A4D970AB7A}" dt="2024-04-25T13:30:16.059" v="1267" actId="478"/>
        <pc:sldMasterMkLst>
          <pc:docMk/>
          <pc:sldMasterMk cId="522518379" sldId="2147483672"/>
        </pc:sldMasterMkLst>
        <pc:sldLayoutChg chg="addSp delSp modSp mod">
          <pc:chgData name="Špela Bovha" userId="e7d9d3af-c11a-4a8b-b45e-dd6f859a2e28" providerId="ADAL" clId="{1E9E1AFF-AA58-49CD-B8F7-00A4D970AB7A}" dt="2024-04-25T13:30:16.059" v="1267" actId="478"/>
          <pc:sldLayoutMkLst>
            <pc:docMk/>
            <pc:sldMasterMk cId="522518379" sldId="2147483672"/>
            <pc:sldLayoutMk cId="395143669" sldId="2147483684"/>
          </pc:sldLayoutMkLst>
        </pc:sldLayoutChg>
        <pc:sldLayoutChg chg="addSp delSp modSp new mod ord">
          <pc:chgData name="Špela Bovha" userId="e7d9d3af-c11a-4a8b-b45e-dd6f859a2e28" providerId="ADAL" clId="{1E9E1AFF-AA58-49CD-B8F7-00A4D970AB7A}" dt="2024-04-25T13:14:01.079" v="821" actId="20578"/>
          <pc:sldLayoutMkLst>
            <pc:docMk/>
            <pc:sldMasterMk cId="522518379" sldId="2147483672"/>
            <pc:sldLayoutMk cId="406545273" sldId="2147483685"/>
          </pc:sldLayoutMkLst>
        </pc:sldLayoutChg>
        <pc:sldLayoutChg chg="new del mod">
          <pc:chgData name="Špela Bovha" userId="e7d9d3af-c11a-4a8b-b45e-dd6f859a2e28" providerId="ADAL" clId="{1E9E1AFF-AA58-49CD-B8F7-00A4D970AB7A}" dt="2024-04-25T12:48:11.045" v="243" actId="11236"/>
          <pc:sldLayoutMkLst>
            <pc:docMk/>
            <pc:sldMasterMk cId="522518379" sldId="2147483672"/>
            <pc:sldLayoutMk cId="1649074757" sldId="2147483686"/>
          </pc:sldLayoutMkLst>
        </pc:sldLayoutChg>
        <pc:sldLayoutChg chg="modSp mod ord">
          <pc:chgData name="Špela Bovha" userId="e7d9d3af-c11a-4a8b-b45e-dd6f859a2e28" providerId="ADAL" clId="{1E9E1AFF-AA58-49CD-B8F7-00A4D970AB7A}" dt="2024-04-25T13:09:47.310" v="646" actId="20578"/>
          <pc:sldLayoutMkLst>
            <pc:docMk/>
            <pc:sldMasterMk cId="522518379" sldId="2147483672"/>
            <pc:sldLayoutMk cId="3861262649" sldId="2147483689"/>
          </pc:sldLayoutMkLst>
        </pc:sldLayoutChg>
      </pc:sldMasterChg>
      <pc:sldMasterChg chg="new del mod addSldLayout delSldLayout sldLayoutOrd">
        <pc:chgData name="Špela Bovha" userId="e7d9d3af-c11a-4a8b-b45e-dd6f859a2e28" providerId="ADAL" clId="{1E9E1AFF-AA58-49CD-B8F7-00A4D970AB7A}" dt="2024-04-25T13:09:50.465" v="657" actId="2696"/>
        <pc:sldMasterMkLst>
          <pc:docMk/>
          <pc:sldMasterMk cId="3308749423" sldId="2147483686"/>
        </pc:sldMasterMkLst>
        <pc:sldLayoutChg chg="new del replId">
          <pc:chgData name="Špela Bovha" userId="e7d9d3af-c11a-4a8b-b45e-dd6f859a2e28" providerId="ADAL" clId="{1E9E1AFF-AA58-49CD-B8F7-00A4D970AB7A}" dt="2024-04-25T13:09:50.382" v="647" actId="2696"/>
          <pc:sldLayoutMkLst>
            <pc:docMk/>
            <pc:sldMasterMk cId="3308749423" sldId="2147483686"/>
            <pc:sldLayoutMk cId="3049021440" sldId="2147483687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387" v="648" actId="2696"/>
          <pc:sldLayoutMkLst>
            <pc:docMk/>
            <pc:sldMasterMk cId="3308749423" sldId="2147483686"/>
            <pc:sldLayoutMk cId="2429846572" sldId="2147483688"/>
          </pc:sldLayoutMkLst>
        </pc:sldLayoutChg>
        <pc:sldLayoutChg chg="new replId">
          <pc:chgData name="Špela Bovha" userId="e7d9d3af-c11a-4a8b-b45e-dd6f859a2e28" providerId="ADAL" clId="{1E9E1AFF-AA58-49CD-B8F7-00A4D970AB7A}" dt="2024-04-25T13:09:37.408" v="645" actId="6938"/>
          <pc:sldLayoutMkLst>
            <pc:docMk/>
            <pc:sldMasterMk cId="522518379" sldId="2147483672"/>
            <pc:sldLayoutMk cId="3861262649" sldId="2147483689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03" v="649" actId="2696"/>
          <pc:sldLayoutMkLst>
            <pc:docMk/>
            <pc:sldMasterMk cId="3308749423" sldId="2147483686"/>
            <pc:sldLayoutMk cId="3892513602" sldId="2147483690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03" v="650" actId="2696"/>
          <pc:sldLayoutMkLst>
            <pc:docMk/>
            <pc:sldMasterMk cId="3308749423" sldId="2147483686"/>
            <pc:sldLayoutMk cId="1116620307" sldId="2147483691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18" v="651" actId="2696"/>
          <pc:sldLayoutMkLst>
            <pc:docMk/>
            <pc:sldMasterMk cId="3308749423" sldId="2147483686"/>
            <pc:sldLayoutMk cId="4108652833" sldId="2147483692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18" v="652" actId="2696"/>
          <pc:sldLayoutMkLst>
            <pc:docMk/>
            <pc:sldMasterMk cId="3308749423" sldId="2147483686"/>
            <pc:sldLayoutMk cId="3735646551" sldId="2147483693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34" v="653" actId="2696"/>
          <pc:sldLayoutMkLst>
            <pc:docMk/>
            <pc:sldMasterMk cId="3308749423" sldId="2147483686"/>
            <pc:sldLayoutMk cId="1353576823" sldId="2147483694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34" v="654" actId="2696"/>
          <pc:sldLayoutMkLst>
            <pc:docMk/>
            <pc:sldMasterMk cId="3308749423" sldId="2147483686"/>
            <pc:sldLayoutMk cId="1757502723" sldId="2147483695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50" v="655" actId="2696"/>
          <pc:sldLayoutMkLst>
            <pc:docMk/>
            <pc:sldMasterMk cId="3308749423" sldId="2147483686"/>
            <pc:sldLayoutMk cId="2173051109" sldId="2147483696"/>
          </pc:sldLayoutMkLst>
        </pc:sldLayoutChg>
        <pc:sldLayoutChg chg="new del replId">
          <pc:chgData name="Špela Bovha" userId="e7d9d3af-c11a-4a8b-b45e-dd6f859a2e28" providerId="ADAL" clId="{1E9E1AFF-AA58-49CD-B8F7-00A4D970AB7A}" dt="2024-04-25T13:09:50.450" v="656" actId="2696"/>
          <pc:sldLayoutMkLst>
            <pc:docMk/>
            <pc:sldMasterMk cId="3308749423" sldId="2147483686"/>
            <pc:sldLayoutMk cId="2902401082" sldId="2147483697"/>
          </pc:sldLayoutMkLst>
        </pc:sldLayoutChg>
      </pc:sldMasterChg>
    </pc:docChg>
  </pc:docChgLst>
  <pc:docChgLst>
    <pc:chgData name="Špela Bovha" userId="e7d9d3af-c11a-4a8b-b45e-dd6f859a2e28" providerId="ADAL" clId="{0001DA05-435F-40B4-9523-1C83A5E132BD}"/>
    <pc:docChg chg="undo custSel addSld delSld modSld">
      <pc:chgData name="Špela Bovha" userId="e7d9d3af-c11a-4a8b-b45e-dd6f859a2e28" providerId="ADAL" clId="{0001DA05-435F-40B4-9523-1C83A5E132BD}" dt="2025-02-21T12:03:57.142" v="165" actId="1076"/>
      <pc:docMkLst>
        <pc:docMk/>
      </pc:docMkLst>
      <pc:sldChg chg="del">
        <pc:chgData name="Špela Bovha" userId="e7d9d3af-c11a-4a8b-b45e-dd6f859a2e28" providerId="ADAL" clId="{0001DA05-435F-40B4-9523-1C83A5E132BD}" dt="2025-02-21T11:34:34.357" v="13" actId="47"/>
        <pc:sldMkLst>
          <pc:docMk/>
          <pc:sldMk cId="625055345" sldId="256"/>
        </pc:sldMkLst>
      </pc:sldChg>
      <pc:sldChg chg="del">
        <pc:chgData name="Špela Bovha" userId="e7d9d3af-c11a-4a8b-b45e-dd6f859a2e28" providerId="ADAL" clId="{0001DA05-435F-40B4-9523-1C83A5E132BD}" dt="2025-02-21T11:57:46.153" v="72" actId="47"/>
        <pc:sldMkLst>
          <pc:docMk/>
          <pc:sldMk cId="3062776857" sldId="266"/>
        </pc:sldMkLst>
      </pc:sldChg>
      <pc:sldChg chg="del">
        <pc:chgData name="Špela Bovha" userId="e7d9d3af-c11a-4a8b-b45e-dd6f859a2e28" providerId="ADAL" clId="{0001DA05-435F-40B4-9523-1C83A5E132BD}" dt="2025-02-21T11:34:42.168" v="14" actId="47"/>
        <pc:sldMkLst>
          <pc:docMk/>
          <pc:sldMk cId="1478626364" sldId="270"/>
        </pc:sldMkLst>
      </pc:sldChg>
      <pc:sldChg chg="del">
        <pc:chgData name="Špela Bovha" userId="e7d9d3af-c11a-4a8b-b45e-dd6f859a2e28" providerId="ADAL" clId="{0001DA05-435F-40B4-9523-1C83A5E132BD}" dt="2025-02-21T11:34:42.939" v="15" actId="47"/>
        <pc:sldMkLst>
          <pc:docMk/>
          <pc:sldMk cId="1408816598" sldId="271"/>
        </pc:sldMkLst>
      </pc:sldChg>
      <pc:sldChg chg="addSp delSp modSp del mod">
        <pc:chgData name="Špela Bovha" userId="e7d9d3af-c11a-4a8b-b45e-dd6f859a2e28" providerId="ADAL" clId="{0001DA05-435F-40B4-9523-1C83A5E132BD}" dt="2025-02-21T12:03:23.994" v="158" actId="47"/>
        <pc:sldMkLst>
          <pc:docMk/>
          <pc:sldMk cId="1596358216" sldId="272"/>
        </pc:sldMkLst>
        <pc:spChg chg="del mod">
          <ac:chgData name="Špela Bovha" userId="e7d9d3af-c11a-4a8b-b45e-dd6f859a2e28" providerId="ADAL" clId="{0001DA05-435F-40B4-9523-1C83A5E132BD}" dt="2025-02-21T12:01:32.897" v="108" actId="478"/>
          <ac:spMkLst>
            <pc:docMk/>
            <pc:sldMk cId="1596358216" sldId="272"/>
            <ac:spMk id="2" creationId="{3AA2E262-8E74-730E-185F-F84F14D1B92B}"/>
          </ac:spMkLst>
        </pc:spChg>
        <pc:spChg chg="del mod">
          <ac:chgData name="Špela Bovha" userId="e7d9d3af-c11a-4a8b-b45e-dd6f859a2e28" providerId="ADAL" clId="{0001DA05-435F-40B4-9523-1C83A5E132BD}" dt="2025-02-21T12:01:38.489" v="110" actId="21"/>
          <ac:spMkLst>
            <pc:docMk/>
            <pc:sldMk cId="1596358216" sldId="272"/>
            <ac:spMk id="3" creationId="{D85DD984-0066-B13E-6356-2FB0041DD3F5}"/>
          </ac:spMkLst>
        </pc:spChg>
        <pc:spChg chg="add del mod">
          <ac:chgData name="Špela Bovha" userId="e7d9d3af-c11a-4a8b-b45e-dd6f859a2e28" providerId="ADAL" clId="{0001DA05-435F-40B4-9523-1C83A5E132BD}" dt="2025-02-21T12:01:35.064" v="109" actId="478"/>
          <ac:spMkLst>
            <pc:docMk/>
            <pc:sldMk cId="1596358216" sldId="272"/>
            <ac:spMk id="5" creationId="{3ACE04AA-7455-F08A-78A9-0949363D5684}"/>
          </ac:spMkLst>
        </pc:spChg>
        <pc:spChg chg="mod">
          <ac:chgData name="Špela Bovha" userId="e7d9d3af-c11a-4a8b-b45e-dd6f859a2e28" providerId="ADAL" clId="{0001DA05-435F-40B4-9523-1C83A5E132BD}" dt="2025-02-21T11:35:18.690" v="25" actId="21"/>
          <ac:spMkLst>
            <pc:docMk/>
            <pc:sldMk cId="1596358216" sldId="272"/>
            <ac:spMk id="8" creationId="{3804AFC5-C526-1E4E-9F46-39C66A949D8A}"/>
          </ac:spMkLst>
        </pc:spChg>
        <pc:spChg chg="add mod">
          <ac:chgData name="Špela Bovha" userId="e7d9d3af-c11a-4a8b-b45e-dd6f859a2e28" providerId="ADAL" clId="{0001DA05-435F-40B4-9523-1C83A5E132BD}" dt="2025-02-21T12:01:38.489" v="110" actId="21"/>
          <ac:spMkLst>
            <pc:docMk/>
            <pc:sldMk cId="1596358216" sldId="272"/>
            <ac:spMk id="9" creationId="{38334E75-28FE-4D3A-9A8D-9056F1E81ECE}"/>
          </ac:spMkLst>
        </pc:spChg>
        <pc:spChg chg="del mod">
          <ac:chgData name="Špela Bovha" userId="e7d9d3af-c11a-4a8b-b45e-dd6f859a2e28" providerId="ADAL" clId="{0001DA05-435F-40B4-9523-1C83A5E132BD}" dt="2025-02-21T11:35:06.569" v="22" actId="478"/>
          <ac:spMkLst>
            <pc:docMk/>
            <pc:sldMk cId="1596358216" sldId="272"/>
            <ac:spMk id="11" creationId="{8E3F1961-A168-F93A-8AB2-7CFB6419A520}"/>
          </ac:spMkLst>
        </pc:spChg>
        <pc:picChg chg="mod">
          <ac:chgData name="Špela Bovha" userId="e7d9d3af-c11a-4a8b-b45e-dd6f859a2e28" providerId="ADAL" clId="{0001DA05-435F-40B4-9523-1C83A5E132BD}" dt="2025-02-21T11:35:38.417" v="36" actId="1076"/>
          <ac:picMkLst>
            <pc:docMk/>
            <pc:sldMk cId="1596358216" sldId="272"/>
            <ac:picMk id="7" creationId="{A02480E5-9066-72CD-390A-406C1B8019FB}"/>
          </ac:picMkLst>
        </pc:picChg>
        <pc:cxnChg chg="del">
          <ac:chgData name="Špela Bovha" userId="e7d9d3af-c11a-4a8b-b45e-dd6f859a2e28" providerId="ADAL" clId="{0001DA05-435F-40B4-9523-1C83A5E132BD}" dt="2025-02-21T11:35:12.046" v="24" actId="478"/>
          <ac:cxnSpMkLst>
            <pc:docMk/>
            <pc:sldMk cId="1596358216" sldId="272"/>
            <ac:cxnSpMk id="13" creationId="{1901EFE0-7FC8-E34E-8B61-E9B96758DF5C}"/>
          </ac:cxnSpMkLst>
        </pc:cxnChg>
        <pc:cxnChg chg="del">
          <ac:chgData name="Špela Bovha" userId="e7d9d3af-c11a-4a8b-b45e-dd6f859a2e28" providerId="ADAL" clId="{0001DA05-435F-40B4-9523-1C83A5E132BD}" dt="2025-02-21T11:35:09.660" v="23" actId="478"/>
          <ac:cxnSpMkLst>
            <pc:docMk/>
            <pc:sldMk cId="1596358216" sldId="272"/>
            <ac:cxnSpMk id="14" creationId="{196423FE-A8A1-2DE3-BE09-CB86AF135D91}"/>
          </ac:cxnSpMkLst>
        </pc:cxnChg>
      </pc:sldChg>
      <pc:sldChg chg="addSp delSp modSp mod">
        <pc:chgData name="Špela Bovha" userId="e7d9d3af-c11a-4a8b-b45e-dd6f859a2e28" providerId="ADAL" clId="{0001DA05-435F-40B4-9523-1C83A5E132BD}" dt="2025-02-21T12:00:31.545" v="99" actId="207"/>
        <pc:sldMkLst>
          <pc:docMk/>
          <pc:sldMk cId="4080309123" sldId="273"/>
        </pc:sldMkLst>
        <pc:spChg chg="mod">
          <ac:chgData name="Špela Bovha" userId="e7d9d3af-c11a-4a8b-b45e-dd6f859a2e28" providerId="ADAL" clId="{0001DA05-435F-40B4-9523-1C83A5E132BD}" dt="2025-02-21T12:00:31.545" v="99" actId="207"/>
          <ac:spMkLst>
            <pc:docMk/>
            <pc:sldMk cId="4080309123" sldId="273"/>
            <ac:spMk id="4" creationId="{4D0FDC22-878A-4AF6-DC67-432F4EE0F90C}"/>
          </ac:spMkLst>
        </pc:spChg>
        <pc:spChg chg="add del mod">
          <ac:chgData name="Špela Bovha" userId="e7d9d3af-c11a-4a8b-b45e-dd6f859a2e28" providerId="ADAL" clId="{0001DA05-435F-40B4-9523-1C83A5E132BD}" dt="2025-02-21T11:59:59.056" v="93" actId="478"/>
          <ac:spMkLst>
            <pc:docMk/>
            <pc:sldMk cId="4080309123" sldId="273"/>
            <ac:spMk id="6" creationId="{48DBD32F-5FB5-C4BF-3D31-2970BA05F213}"/>
          </ac:spMkLst>
        </pc:spChg>
        <pc:spChg chg="del">
          <ac:chgData name="Špela Bovha" userId="e7d9d3af-c11a-4a8b-b45e-dd6f859a2e28" providerId="ADAL" clId="{0001DA05-435F-40B4-9523-1C83A5E132BD}" dt="2025-02-21T11:59:57.224" v="92" actId="478"/>
          <ac:spMkLst>
            <pc:docMk/>
            <pc:sldMk cId="4080309123" sldId="273"/>
            <ac:spMk id="15" creationId="{B5AF66AA-44D4-BD2D-37D6-5C5F2C779630}"/>
          </ac:spMkLst>
        </pc:spChg>
        <pc:spChg chg="del">
          <ac:chgData name="Špela Bovha" userId="e7d9d3af-c11a-4a8b-b45e-dd6f859a2e28" providerId="ADAL" clId="{0001DA05-435F-40B4-9523-1C83A5E132BD}" dt="2025-02-21T11:59:55.447" v="91" actId="478"/>
          <ac:spMkLst>
            <pc:docMk/>
            <pc:sldMk cId="4080309123" sldId="273"/>
            <ac:spMk id="16" creationId="{99496052-E776-2361-263D-1A15B16D8D0F}"/>
          </ac:spMkLst>
        </pc:spChg>
        <pc:spChg chg="del">
          <ac:chgData name="Špela Bovha" userId="e7d9d3af-c11a-4a8b-b45e-dd6f859a2e28" providerId="ADAL" clId="{0001DA05-435F-40B4-9523-1C83A5E132BD}" dt="2025-02-21T11:34:22.969" v="11" actId="478"/>
          <ac:spMkLst>
            <pc:docMk/>
            <pc:sldMk cId="4080309123" sldId="273"/>
            <ac:spMk id="17" creationId="{3E40162B-6507-664C-0A37-BF4708CE96A6}"/>
          </ac:spMkLst>
        </pc:spChg>
        <pc:spChg chg="del">
          <ac:chgData name="Špela Bovha" userId="e7d9d3af-c11a-4a8b-b45e-dd6f859a2e28" providerId="ADAL" clId="{0001DA05-435F-40B4-9523-1C83A5E132BD}" dt="2025-02-21T11:34:25.143" v="12" actId="478"/>
          <ac:spMkLst>
            <pc:docMk/>
            <pc:sldMk cId="4080309123" sldId="273"/>
            <ac:spMk id="18" creationId="{6D137630-2031-BE73-ADAB-7F7934E76C69}"/>
          </ac:spMkLst>
        </pc:spChg>
        <pc:picChg chg="add del mod">
          <ac:chgData name="Špela Bovha" userId="e7d9d3af-c11a-4a8b-b45e-dd6f859a2e28" providerId="ADAL" clId="{0001DA05-435F-40B4-9523-1C83A5E132BD}" dt="2025-02-21T11:59:15.221" v="86" actId="478"/>
          <ac:picMkLst>
            <pc:docMk/>
            <pc:sldMk cId="4080309123" sldId="273"/>
            <ac:picMk id="3" creationId="{859BD13B-402C-7BE8-3341-EEB71C9BFD02}"/>
          </ac:picMkLst>
        </pc:picChg>
        <pc:picChg chg="del">
          <ac:chgData name="Špela Bovha" userId="e7d9d3af-c11a-4a8b-b45e-dd6f859a2e28" providerId="ADAL" clId="{0001DA05-435F-40B4-9523-1C83A5E132BD}" dt="2025-02-21T11:34:20.343" v="9" actId="478"/>
          <ac:picMkLst>
            <pc:docMk/>
            <pc:sldMk cId="4080309123" sldId="273"/>
            <ac:picMk id="6" creationId="{9DC5CEC5-6C77-18A4-0D23-AD2EC7EDABAD}"/>
          </ac:picMkLst>
        </pc:picChg>
        <pc:picChg chg="del">
          <ac:chgData name="Špela Bovha" userId="e7d9d3af-c11a-4a8b-b45e-dd6f859a2e28" providerId="ADAL" clId="{0001DA05-435F-40B4-9523-1C83A5E132BD}" dt="2025-02-21T11:34:20.890" v="10" actId="478"/>
          <ac:picMkLst>
            <pc:docMk/>
            <pc:sldMk cId="4080309123" sldId="273"/>
            <ac:picMk id="8" creationId="{03DB281A-7CAC-F297-33D8-7C20EC098639}"/>
          </ac:picMkLst>
        </pc:picChg>
        <pc:picChg chg="add mod">
          <ac:chgData name="Špela Bovha" userId="e7d9d3af-c11a-4a8b-b45e-dd6f859a2e28" providerId="ADAL" clId="{0001DA05-435F-40B4-9523-1C83A5E132BD}" dt="2025-02-21T12:00:15.794" v="98" actId="1076"/>
          <ac:picMkLst>
            <pc:docMk/>
            <pc:sldMk cId="4080309123" sldId="273"/>
            <ac:picMk id="8" creationId="{C2FCDFF2-0399-D499-D6FD-0266D4A9962A}"/>
          </ac:picMkLst>
        </pc:picChg>
        <pc:picChg chg="del">
          <ac:chgData name="Špela Bovha" userId="e7d9d3af-c11a-4a8b-b45e-dd6f859a2e28" providerId="ADAL" clId="{0001DA05-435F-40B4-9523-1C83A5E132BD}" dt="2025-02-21T11:59:16.656" v="87" actId="478"/>
          <ac:picMkLst>
            <pc:docMk/>
            <pc:sldMk cId="4080309123" sldId="273"/>
            <ac:picMk id="10" creationId="{BE10BCB1-89C6-C725-C54D-12C21A3F17DC}"/>
          </ac:picMkLst>
        </pc:picChg>
        <pc:picChg chg="del">
          <ac:chgData name="Špela Bovha" userId="e7d9d3af-c11a-4a8b-b45e-dd6f859a2e28" providerId="ADAL" clId="{0001DA05-435F-40B4-9523-1C83A5E132BD}" dt="2025-02-21T11:59:17.166" v="88" actId="478"/>
          <ac:picMkLst>
            <pc:docMk/>
            <pc:sldMk cId="4080309123" sldId="273"/>
            <ac:picMk id="14" creationId="{00FF220F-C72B-CD88-3E19-A4897D867A1E}"/>
          </ac:picMkLst>
        </pc:picChg>
      </pc:sldChg>
      <pc:sldChg chg="addSp delSp modSp new mod">
        <pc:chgData name="Špela Bovha" userId="e7d9d3af-c11a-4a8b-b45e-dd6f859a2e28" providerId="ADAL" clId="{0001DA05-435F-40B4-9523-1C83A5E132BD}" dt="2025-02-21T12:03:57.142" v="165" actId="1076"/>
        <pc:sldMkLst>
          <pc:docMk/>
          <pc:sldMk cId="2571492160" sldId="274"/>
        </pc:sldMkLst>
        <pc:spChg chg="add mod">
          <ac:chgData name="Špela Bovha" userId="e7d9d3af-c11a-4a8b-b45e-dd6f859a2e28" providerId="ADAL" clId="{0001DA05-435F-40B4-9523-1C83A5E132BD}" dt="2025-02-21T12:01:06.155" v="103"/>
          <ac:spMkLst>
            <pc:docMk/>
            <pc:sldMk cId="2571492160" sldId="274"/>
            <ac:spMk id="2" creationId="{B6BF860A-A7DA-E420-3621-A88F74166D0D}"/>
          </ac:spMkLst>
        </pc:spChg>
        <pc:spChg chg="add del">
          <ac:chgData name="Špela Bovha" userId="e7d9d3af-c11a-4a8b-b45e-dd6f859a2e28" providerId="ADAL" clId="{0001DA05-435F-40B4-9523-1C83A5E132BD}" dt="2025-02-21T11:33:53.388" v="2" actId="22"/>
          <ac:spMkLst>
            <pc:docMk/>
            <pc:sldMk cId="2571492160" sldId="274"/>
            <ac:spMk id="3" creationId="{5FDFF031-310A-F41C-3BF3-611BD7B219B7}"/>
          </ac:spMkLst>
        </pc:spChg>
        <pc:spChg chg="add del mod">
          <ac:chgData name="Špela Bovha" userId="e7d9d3af-c11a-4a8b-b45e-dd6f859a2e28" providerId="ADAL" clId="{0001DA05-435F-40B4-9523-1C83A5E132BD}" dt="2025-02-21T12:03:20.534" v="157" actId="478"/>
          <ac:spMkLst>
            <pc:docMk/>
            <pc:sldMk cId="2571492160" sldId="274"/>
            <ac:spMk id="3" creationId="{D85DD984-0066-B13E-6356-2FB0041DD3F5}"/>
          </ac:spMkLst>
        </pc:spChg>
        <pc:spChg chg="add del">
          <ac:chgData name="Špela Bovha" userId="e7d9d3af-c11a-4a8b-b45e-dd6f859a2e28" providerId="ADAL" clId="{0001DA05-435F-40B4-9523-1C83A5E132BD}" dt="2025-02-21T11:33:57.857" v="4" actId="22"/>
          <ac:spMkLst>
            <pc:docMk/>
            <pc:sldMk cId="2571492160" sldId="274"/>
            <ac:spMk id="5" creationId="{8C795F02-03AB-8CF3-A89F-B316D63B02BA}"/>
          </ac:spMkLst>
        </pc:spChg>
        <pc:spChg chg="add mod">
          <ac:chgData name="Špela Bovha" userId="e7d9d3af-c11a-4a8b-b45e-dd6f859a2e28" providerId="ADAL" clId="{0001DA05-435F-40B4-9523-1C83A5E132BD}" dt="2025-02-21T12:03:57.142" v="165" actId="1076"/>
          <ac:spMkLst>
            <pc:docMk/>
            <pc:sldMk cId="2571492160" sldId="274"/>
            <ac:spMk id="6" creationId="{6D2B64FC-018F-2DC9-0FCC-3223FFCFB10C}"/>
          </ac:spMkLst>
        </pc:spChg>
      </pc:sldChg>
      <pc:sldChg chg="addSp delSp modSp new mod">
        <pc:chgData name="Špela Bovha" userId="e7d9d3af-c11a-4a8b-b45e-dd6f859a2e28" providerId="ADAL" clId="{0001DA05-435F-40B4-9523-1C83A5E132BD}" dt="2025-02-21T11:57:54.124" v="74" actId="478"/>
        <pc:sldMkLst>
          <pc:docMk/>
          <pc:sldMk cId="1055494422" sldId="275"/>
        </pc:sldMkLst>
        <pc:picChg chg="add mod ord">
          <ac:chgData name="Špela Bovha" userId="e7d9d3af-c11a-4a8b-b45e-dd6f859a2e28" providerId="ADAL" clId="{0001DA05-435F-40B4-9523-1C83A5E132BD}" dt="2025-02-21T11:57:51.038" v="73" actId="167"/>
          <ac:picMkLst>
            <pc:docMk/>
            <pc:sldMk cId="1055494422" sldId="275"/>
            <ac:picMk id="3" creationId="{3B4A8E01-0270-2B6F-0322-81D296B093BD}"/>
          </ac:picMkLst>
        </pc:picChg>
        <pc:picChg chg="add del mod ord">
          <ac:chgData name="Špela Bovha" userId="e7d9d3af-c11a-4a8b-b45e-dd6f859a2e28" providerId="ADAL" clId="{0001DA05-435F-40B4-9523-1C83A5E132BD}" dt="2025-02-21T11:57:54.124" v="74" actId="478"/>
          <ac:picMkLst>
            <pc:docMk/>
            <pc:sldMk cId="1055494422" sldId="275"/>
            <ac:picMk id="5" creationId="{D6DA9CB6-3B75-A087-9563-5FB2858DD604}"/>
          </ac:picMkLst>
        </pc:picChg>
      </pc:sldChg>
      <pc:sldChg chg="addSp modSp add del mod">
        <pc:chgData name="Špela Bovha" userId="e7d9d3af-c11a-4a8b-b45e-dd6f859a2e28" providerId="ADAL" clId="{0001DA05-435F-40B4-9523-1C83A5E132BD}" dt="2025-02-21T11:59:48.489" v="89" actId="47"/>
        <pc:sldMkLst>
          <pc:docMk/>
          <pc:sldMk cId="1527496301" sldId="276"/>
        </pc:sldMkLst>
        <pc:picChg chg="add mod ord">
          <ac:chgData name="Špela Bovha" userId="e7d9d3af-c11a-4a8b-b45e-dd6f859a2e28" providerId="ADAL" clId="{0001DA05-435F-40B4-9523-1C83A5E132BD}" dt="2025-02-21T11:58:48.736" v="80" actId="167"/>
          <ac:picMkLst>
            <pc:docMk/>
            <pc:sldMk cId="1527496301" sldId="276"/>
            <ac:picMk id="4" creationId="{5ED5E481-CA0B-0632-6D17-E15C9D397F3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01D93-78C8-4198-ABE1-4E983886E03B}" type="datetimeFigureOut">
              <a:rPr lang="sl-SI" smtClean="0"/>
              <a:t>4. 09. 2025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C13E-2F0A-45AA-B0EB-6DFDD2EFD0B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126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45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30FE875-10F9-4DF1-A8CC-6FA1477B82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720" y="45720"/>
            <a:ext cx="3566160" cy="3566160"/>
          </a:xfrm>
          <a:custGeom>
            <a:avLst/>
            <a:gdLst>
              <a:gd name="connsiteX0" fmla="*/ 1371600 w 2743200"/>
              <a:gd name="connsiteY0" fmla="*/ 0 h 2743200"/>
              <a:gd name="connsiteX1" fmla="*/ 2743200 w 2743200"/>
              <a:gd name="connsiteY1" fmla="*/ 1371600 h 2743200"/>
              <a:gd name="connsiteX2" fmla="*/ 1371600 w 2743200"/>
              <a:gd name="connsiteY2" fmla="*/ 2743200 h 2743200"/>
              <a:gd name="connsiteX3" fmla="*/ 0 w 2743200"/>
              <a:gd name="connsiteY3" fmla="*/ 1371600 h 2743200"/>
              <a:gd name="connsiteX4" fmla="*/ 1371600 w 2743200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43200" h="2743200">
                <a:moveTo>
                  <a:pt x="1371600" y="0"/>
                </a:moveTo>
                <a:cubicBezTo>
                  <a:pt x="2129114" y="0"/>
                  <a:pt x="2743200" y="614086"/>
                  <a:pt x="2743200" y="1371600"/>
                </a:cubicBezTo>
                <a:cubicBezTo>
                  <a:pt x="2743200" y="2129114"/>
                  <a:pt x="2129114" y="2743200"/>
                  <a:pt x="1371600" y="2743200"/>
                </a:cubicBezTo>
                <a:cubicBezTo>
                  <a:pt x="614086" y="2743200"/>
                  <a:pt x="0" y="2129114"/>
                  <a:pt x="0" y="1371600"/>
                </a:cubicBezTo>
                <a:cubicBezTo>
                  <a:pt x="0" y="614086"/>
                  <a:pt x="614086" y="0"/>
                  <a:pt x="1371600" y="0"/>
                </a:cubicBez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here to add a picture or drag and drop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A4A2D7E-A617-41D4-BCB3-63B8CDDAF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1251" y="233902"/>
            <a:ext cx="3200400" cy="3200400"/>
          </a:xfrm>
        </p:spPr>
        <p:txBody>
          <a:bodyPr>
            <a:prstTxWarp prst="textArchDown">
              <a:avLst/>
            </a:prstTxWarp>
            <a:normAutofit/>
          </a:bodyPr>
          <a:lstStyle>
            <a:lvl1pPr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here to add your title</a:t>
            </a:r>
          </a:p>
        </p:txBody>
      </p:sp>
    </p:spTree>
    <p:extLst>
      <p:ext uri="{BB962C8B-B14F-4D97-AF65-F5344CB8AC3E}">
        <p14:creationId xmlns:p14="http://schemas.microsoft.com/office/powerpoint/2010/main" val="39514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 userDrawn="1">
          <p15:clr>
            <a:srgbClr val="FBAE40"/>
          </p15:clr>
        </p15:guide>
        <p15:guide id="2" pos="115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19ED4-2404-E7FB-ED3D-35237EB2F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238" y="911225"/>
            <a:ext cx="3154362" cy="15224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sl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B8059D-6469-D946-94F0-79E583AD2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238" y="2447925"/>
            <a:ext cx="3154362" cy="8001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A2D26-84AF-97A2-D8FD-6064C5F64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0D43C-B084-45A8-B454-A3DF9B2CCC81}" type="datetimeFigureOut">
              <a:rPr lang="sl-SI" smtClean="0"/>
              <a:t>4. 09. 2025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FB35C9-88D1-B8BF-31F0-6D86C8980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A42C6-E5EC-4A71-3E79-3DAB8A3BD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72DDB-E56D-412D-84A0-86FF86D4A220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6126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" y="194734"/>
            <a:ext cx="3154680" cy="70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" y="973666"/>
            <a:ext cx="3154680" cy="2320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" y="3390054"/>
            <a:ext cx="82296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EDFF9-C21A-4CC7-AC07-5785B685516F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" y="3390054"/>
            <a:ext cx="123444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" y="3390054"/>
            <a:ext cx="82296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C6ACB-6DE9-46A6-9DC8-3F98551F6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51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4" r:id="rId2"/>
    <p:sldLayoutId id="2147483689" r:id="rId3"/>
  </p:sldLayoutIdLst>
  <p:txStyles>
    <p:titleStyle>
      <a:lvl1pPr algn="l" defTabSz="365760" rtl="0" eaLnBrk="1" latinLnBrk="0" hangingPunct="1">
        <a:lnSpc>
          <a:spcPct val="90000"/>
        </a:lnSpc>
        <a:spcBef>
          <a:spcPct val="0"/>
        </a:spcBef>
        <a:buNone/>
        <a:defRPr sz="17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36576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12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" indent="-91440" algn="l" defTabSz="365760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" algn="l" defTabSz="365760" rtl="0" eaLnBrk="1" latinLnBrk="0" hangingPunct="1">
        <a:defRPr sz="7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4A8E01-0270-2B6F-0322-81D296B09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2B64FC-018F-2DC9-0FCC-3223FFCFB10C}"/>
              </a:ext>
            </a:extLst>
          </p:cNvPr>
          <p:cNvSpPr txBox="1"/>
          <p:nvPr/>
        </p:nvSpPr>
        <p:spPr>
          <a:xfrm>
            <a:off x="243089" y="820833"/>
            <a:ext cx="30451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indent="-228600">
              <a:buFont typeface="+mj-lt"/>
              <a:buAutoNum type="arabicPeriod"/>
            </a:pPr>
            <a:r>
              <a:rPr lang="sl-SI" sz="1200" b="1" dirty="0"/>
              <a:t>I</a:t>
            </a:r>
            <a:r>
              <a:rPr lang="en-US" sz="1200" b="1" dirty="0" err="1"/>
              <a:t>nsert</a:t>
            </a:r>
            <a:r>
              <a:rPr lang="en-US" sz="1200" b="1" dirty="0"/>
              <a:t> your logo or profile image </a:t>
            </a:r>
            <a:r>
              <a:rPr lang="en-US" sz="1200" dirty="0"/>
              <a:t>into the white space</a:t>
            </a:r>
            <a:r>
              <a:rPr lang="sl-SI" sz="1200" dirty="0"/>
              <a:t> in </a:t>
            </a:r>
            <a:r>
              <a:rPr lang="sl-SI" sz="1200" dirty="0" err="1"/>
              <a:t>the</a:t>
            </a:r>
            <a:r>
              <a:rPr lang="sl-SI" sz="1200" dirty="0"/>
              <a:t> </a:t>
            </a:r>
            <a:r>
              <a:rPr lang="sl-SI" sz="1200" dirty="0" err="1"/>
              <a:t>middle</a:t>
            </a:r>
            <a:r>
              <a:rPr lang="sl-SI" sz="1200" dirty="0"/>
              <a:t>.</a:t>
            </a:r>
            <a:endParaRPr lang="en-US" sz="1200" dirty="0"/>
          </a:p>
          <a:p>
            <a:pPr marL="250825" indent="-228600">
              <a:buFont typeface="+mj-lt"/>
              <a:buAutoNum type="arabicPeriod"/>
            </a:pPr>
            <a:r>
              <a:rPr lang="en-US" sz="1200" dirty="0"/>
              <a:t>Right click your image and hit "</a:t>
            </a:r>
            <a:r>
              <a:rPr lang="en-US" sz="1200" b="1" dirty="0"/>
              <a:t>Send to Back</a:t>
            </a:r>
            <a:r>
              <a:rPr lang="en-US" sz="1200" dirty="0"/>
              <a:t>" to ensure it is behind the photo frame.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1200" dirty="0"/>
              <a:t>Once complete, select </a:t>
            </a:r>
            <a:r>
              <a:rPr lang="en-US" sz="1200" b="1" dirty="0"/>
              <a:t>File</a:t>
            </a:r>
            <a:r>
              <a:rPr lang="en-US" sz="1200" dirty="0"/>
              <a:t>--&gt; </a:t>
            </a:r>
            <a:r>
              <a:rPr lang="sl-SI" sz="1200" b="1" dirty="0"/>
              <a:t>Save as</a:t>
            </a:r>
            <a:r>
              <a:rPr lang="en-US" sz="1200" dirty="0"/>
              <a:t> in the PowerPoint menu.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1200" dirty="0"/>
              <a:t>Save the slide as </a:t>
            </a:r>
            <a:r>
              <a:rPr lang="en-US" sz="1200" b="1" dirty="0"/>
              <a:t>a JPG</a:t>
            </a:r>
            <a:r>
              <a:rPr lang="en-US" sz="1200" dirty="0"/>
              <a:t>.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1200" dirty="0"/>
              <a:t>PowerPoint will ask "Which slides do you want to export?"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1200" dirty="0"/>
              <a:t>Select "</a:t>
            </a:r>
            <a:r>
              <a:rPr lang="en-US" sz="1200" b="1" dirty="0"/>
              <a:t>Just This One</a:t>
            </a:r>
            <a:r>
              <a:rPr lang="en-US" sz="1200" dirty="0"/>
              <a:t>"</a:t>
            </a:r>
          </a:p>
          <a:p>
            <a:pPr marL="250825" indent="-228600">
              <a:buFont typeface="+mj-lt"/>
              <a:buAutoNum type="arabicPeriod"/>
            </a:pPr>
            <a:r>
              <a:rPr lang="en-US" sz="1200" b="1" dirty="0"/>
              <a:t>Add</a:t>
            </a:r>
            <a:r>
              <a:rPr lang="en-US" sz="1200" dirty="0"/>
              <a:t> the file </a:t>
            </a:r>
            <a:r>
              <a:rPr lang="en-US" sz="1200" b="1" dirty="0"/>
              <a:t>to your social media profile</a:t>
            </a:r>
            <a:r>
              <a:rPr lang="en-US" sz="1200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F860A-A7DA-E420-3621-A88F74166D0D}"/>
              </a:ext>
            </a:extLst>
          </p:cNvPr>
          <p:cNvSpPr txBox="1">
            <a:spLocks/>
          </p:cNvSpPr>
          <p:nvPr/>
        </p:nvSpPr>
        <p:spPr>
          <a:xfrm>
            <a:off x="188491" y="207841"/>
            <a:ext cx="3154362" cy="45717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3657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6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z="25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Instructions</a:t>
            </a:r>
            <a:endParaRPr lang="sl-SI" sz="25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49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D0FDC22-878A-4AF6-DC67-432F4EE0F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1" y="207841"/>
            <a:ext cx="3154362" cy="457178"/>
          </a:xfrm>
        </p:spPr>
        <p:txBody>
          <a:bodyPr>
            <a:normAutofit/>
          </a:bodyPr>
          <a:lstStyle/>
          <a:p>
            <a:r>
              <a:rPr lang="sl-SI" sz="2500" b="1" dirty="0" err="1">
                <a:solidFill>
                  <a:srgbClr val="304F7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</a:t>
            </a:r>
            <a:endParaRPr lang="sl-SI" sz="2500" b="1" dirty="0">
              <a:solidFill>
                <a:srgbClr val="304F7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CDFF2-0399-D499-D6FD-0266D4A99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981" y="803247"/>
            <a:ext cx="2646512" cy="264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09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1BB713DBE7A45B39A87A4AF58A2E5" ma:contentTypeVersion="33" ma:contentTypeDescription="Create a new document." ma:contentTypeScope="" ma:versionID="9cf45882ecefddaaa905aca8b09c4711">
  <xsd:schema xmlns:xsd="http://www.w3.org/2001/XMLSchema" xmlns:xs="http://www.w3.org/2001/XMLSchema" xmlns:p="http://schemas.microsoft.com/office/2006/metadata/properties" xmlns:ns1="441488c3-3dc3-4d9f-945d-f7134957c0f2" xmlns:ns3="5f6f1a41-6971-4b5e-b22a-12d37d04be58" targetNamespace="http://schemas.microsoft.com/office/2006/metadata/properties" ma:root="true" ma:fieldsID="a44a89c6b6ffb66f36b14a9ee4a8b65d" ns1:_="" ns3:_="">
    <xsd:import namespace="441488c3-3dc3-4d9f-945d-f7134957c0f2"/>
    <xsd:import namespace="5f6f1a41-6971-4b5e-b22a-12d37d04be58"/>
    <xsd:element name="properties">
      <xsd:complexType>
        <xsd:sequence>
          <xsd:element name="documentManagement">
            <xsd:complexType>
              <xsd:all>
                <xsd:element ref="ns1:Event" minOccurs="0"/>
                <xsd:element ref="ns1:Status" minOccurs="0"/>
                <xsd:element ref="ns1:Disorder" minOccurs="0"/>
                <xsd:element ref="ns1:Typeofcontent" minOccurs="0"/>
                <xsd:element ref="ns1:Summary" minOccurs="0"/>
                <xsd:element ref="ns1:MediaServiceFastMetadata" minOccurs="0"/>
                <xsd:element ref="ns1:MediaServiceDateTaken" minOccurs="0"/>
                <xsd:element ref="ns1:MediaServiceAutoKeyPoints" minOccurs="0"/>
                <xsd:element ref="ns1:MediaServiceKeyPoints" minOccurs="0"/>
                <xsd:element ref="ns1:MediaServiceAutoTags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1:MediaServiceLocation" minOccurs="0"/>
                <xsd:element ref="ns3:SharedWithUsers" minOccurs="0"/>
                <xsd:element ref="ns3:SharedWithDetails" minOccurs="0"/>
                <xsd:element ref="ns1:MediaLengthInSeconds" minOccurs="0"/>
                <xsd:element ref="ns1:lcf76f155ced4ddcb4097134ff3c332f" minOccurs="0"/>
                <xsd:element ref="ns3:TaxCatchAll" minOccurs="0"/>
                <xsd:element ref="ns1:MediaServiceObjectDetectorVersions" minOccurs="0"/>
                <xsd:element ref="ns1:MediaServiceSearchProperties" minOccurs="0"/>
                <xsd:element ref="ns1:MediaServiceBillingMetadata" minOccurs="0"/>
                <xsd:element ref="ns1:MediaService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1488c3-3dc3-4d9f-945d-f7134957c0f2" elementFormDefault="qualified">
    <xsd:import namespace="http://schemas.microsoft.com/office/2006/documentManagement/types"/>
    <xsd:import namespace="http://schemas.microsoft.com/office/infopath/2007/PartnerControls"/>
    <xsd:element name="Event" ma:index="0" nillable="true" ma:displayName="Event" ma:format="Dropdown" ma:internalName="Event">
      <xsd:simpleType>
        <xsd:restriction base="dms:Choice">
          <xsd:enumeration value="ANM2023"/>
          <xsd:enumeration value="2022_World Heart Summit"/>
          <xsd:enumeration value="WHF"/>
          <xsd:enumeration value="2022_Webinar"/>
          <xsd:enumeration value="2022_Virtual simposium on cardiovascular prevention"/>
          <xsd:enumeration value="2022_Handshake Prague"/>
          <xsd:enumeration value="Logo_I am ambassador"/>
          <xsd:enumeration value="2022_Help for Ukraine"/>
          <xsd:enumeration value="2022_Women Survey"/>
          <xsd:enumeration value="2022_Global Heart Hub"/>
          <xsd:enumeration value="ANM2022"/>
          <xsd:enumeration value="2022_Hybrid Event"/>
          <xsd:enumeration value="2022_EAS Webinar"/>
          <xsd:enumeration value="EAS"/>
          <xsd:enumeration value="EU22CZ"/>
          <xsd:enumeration value="2022_Poland_Heart Failure Patient Charter"/>
          <xsd:enumeration value="2022_Unite Annual Summit"/>
          <xsd:enumeration value="2022_Bulgaria"/>
          <xsd:enumeration value="ANM2025"/>
          <xsd:enumeration value="2025_CVH plan"/>
          <xsd:enumeration value="2026_CY Presidency"/>
          <xsd:enumeration value="Thumbnail"/>
          <xsd:enumeration value="Apheresis"/>
          <xsd:enumeration value="Patients"/>
          <xsd:enumeration value="Lp(a) ITF 2024"/>
          <xsd:enumeration value="Patient Council"/>
          <xsd:enumeration value="HU24EU"/>
          <xsd:enumeration value="ICPerMed"/>
          <xsd:enumeration value="Scientific Comittee"/>
          <xsd:enumeration value="Collaboration"/>
          <xsd:enumeration value="DG SANTE"/>
          <xsd:enumeration value="Other"/>
          <xsd:enumeration value="EPF"/>
          <xsd:enumeration value="Profile pictures"/>
          <xsd:enumeration value="Gabi Hanauer"/>
          <xsd:enumeration value="EURORDIS (EMM)"/>
          <xsd:enumeration value="Ambassadors"/>
          <xsd:enumeration value="In-person_AMB training Event_Cyprus"/>
          <xsd:enumeration value="ANM2015"/>
          <xsd:enumeration value="ANM2019"/>
          <xsd:enumeration value="ANM2022"/>
          <xsd:enumeration value="EP Event 2025"/>
          <xsd:enumeration value="ESC"/>
          <xsd:enumeration value="Global Forum"/>
          <xsd:enumeration value="IAS"/>
          <xsd:enumeration value="WODC"/>
          <xsd:enumeration value="FH-EARLY"/>
          <xsd:enumeration value="PERFECTO"/>
          <xsd:enumeration value="Choice 49"/>
          <xsd:enumeration value="2026 IHU ICAN"/>
          <xsd:enumeration value="2026 FH EARLY"/>
          <xsd:enumeration value="2026 GoRed"/>
          <xsd:enumeration value="2026 RDD"/>
          <xsd:enumeration value="Choice 54"/>
          <xsd:enumeration value="20261802_Cypriot Presidency Event on AI and cardiovascular health (CPE)"/>
          <xsd:enumeration value="2026_EAS"/>
        </xsd:restriction>
      </xsd:simpleType>
    </xsd:element>
    <xsd:element name="Status" ma:index="3" nillable="true" ma:displayName="Status" ma:default="Draft" ma:format="Dropdown" ma:internalName="Status" ma:readOnly="false">
      <xsd:simpleType>
        <xsd:restriction base="dms:Choice">
          <xsd:enumeration value="Draft"/>
          <xsd:enumeration value="Final"/>
          <xsd:enumeration value="Choice 3"/>
        </xsd:restriction>
      </xsd:simpleType>
    </xsd:element>
    <xsd:element name="Disorder" ma:index="5" nillable="true" ma:displayName="Disorder" ma:format="Dropdown" ma:internalName="Disorder" ma:readOnly="false">
      <xsd:simpleType>
        <xsd:restriction base="dms:Choice">
          <xsd:enumeration value="Lp(a)"/>
          <xsd:enumeration value="HeFH"/>
          <xsd:enumeration value="HoFH"/>
          <xsd:enumeration value="FCS"/>
          <xsd:enumeration value="LALd"/>
          <xsd:enumeration value="Cholestrol"/>
          <xsd:enumeration value="ASCVD"/>
          <xsd:enumeration value="Dyslipidaemia"/>
          <xsd:enumeration value="CVD"/>
        </xsd:restriction>
      </xsd:simpleType>
    </xsd:element>
    <xsd:element name="Typeofcontent" ma:index="6" nillable="true" ma:displayName="Type of content" ma:format="Dropdown" ma:internalName="Typeofcontent" ma:readOnly="false">
      <xsd:simpleType>
        <xsd:restriction base="dms:Choice">
          <xsd:enumeration value="Treatments"/>
          <xsd:enumeration value="Guidelines"/>
          <xsd:enumeration value="Posters"/>
          <xsd:enumeration value="Policy"/>
          <xsd:enumeration value="Strategy"/>
        </xsd:restriction>
      </xsd:simpleType>
    </xsd:element>
    <xsd:element name="Summary" ma:index="7" nillable="true" ma:displayName="Summary" ma:format="Dropdown" ma:internalName="Summary" ma:readOnly="false">
      <xsd:simpleType>
        <xsd:restriction base="dms:Note">
          <xsd:maxLength value="255"/>
        </xsd:restriction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hidden="true" ma:internalName="MediaServiceKeyPoints" ma:readOnly="true">
      <xsd:simpleType>
        <xsd:restriction base="dms:Note"/>
      </xsd:simpleType>
    </xsd:element>
    <xsd:element name="MediaServiceAutoTags" ma:index="13" nillable="true" ma:displayName="Tags" ma:hidden="true" ma:internalName="MediaServiceAutoTags" ma:readOnly="true">
      <xsd:simpleType>
        <xsd:restriction base="dms:Text"/>
      </xsd:simpleType>
    </xsd:element>
    <xsd:element name="MediaServiceOCR" ma:index="14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861f35d8-e2bc-46fc-8690-a18be1c1a6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Metadata" ma:index="31" nillable="true" ma:displayName="MediaServiceMetadata" ma:hidden="true" ma:internalName="MediaService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6f1a41-6971-4b5e-b22a-12d37d04be5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2e2ea5d8-055d-4cd4-b823-ab9f4324032c}" ma:internalName="TaxCatchAll" ma:readOnly="false" ma:showField="CatchAllData" ma:web="5f6f1a41-6971-4b5e-b22a-12d37d04be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6f1a41-6971-4b5e-b22a-12d37d04be58" xsi:nil="true"/>
    <lcf76f155ced4ddcb4097134ff3c332f xmlns="441488c3-3dc3-4d9f-945d-f7134957c0f2">
      <Terms xmlns="http://schemas.microsoft.com/office/infopath/2007/PartnerControls"/>
    </lcf76f155ced4ddcb4097134ff3c332f>
    <Disorder xmlns="441488c3-3dc3-4d9f-945d-f7134957c0f2" xsi:nil="true"/>
    <Typeofcontent xmlns="441488c3-3dc3-4d9f-945d-f7134957c0f2" xsi:nil="true"/>
    <Status xmlns="441488c3-3dc3-4d9f-945d-f7134957c0f2">Draft</Status>
    <Summary xmlns="441488c3-3dc3-4d9f-945d-f7134957c0f2" xsi:nil="true"/>
    <Event xmlns="441488c3-3dc3-4d9f-945d-f7134957c0f2" xsi:nil="true"/>
  </documentManagement>
</p:properties>
</file>

<file path=customXml/itemProps1.xml><?xml version="1.0" encoding="utf-8"?>
<ds:datastoreItem xmlns:ds="http://schemas.openxmlformats.org/officeDocument/2006/customXml" ds:itemID="{F8800DC9-573D-427E-A9D1-3039BB1247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50C158-D393-4CA6-97C9-E57AE97F5E2E}"/>
</file>

<file path=customXml/itemProps3.xml><?xml version="1.0" encoding="utf-8"?>
<ds:datastoreItem xmlns:ds="http://schemas.openxmlformats.org/officeDocument/2006/customXml" ds:itemID="{F50FB9C7-F8E1-4EFC-845E-5153DB72D8A9}">
  <ds:schemaRefs>
    <ds:schemaRef ds:uri="http://www.w3.org/XML/1998/namespace"/>
    <ds:schemaRef ds:uri="http://schemas.openxmlformats.org/package/2006/metadata/core-properties"/>
    <ds:schemaRef ds:uri="3f39a3d0-45bf-467f-9177-8210c4a5b02a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1752c746-f714-456d-9023-1b5f391bbd4a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322</TotalTime>
  <Words>84</Words>
  <Application>Microsoft Office PowerPoint</Application>
  <PresentationFormat>Custom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Rielly</dc:creator>
  <cp:lastModifiedBy>Špela Bovha</cp:lastModifiedBy>
  <cp:revision>9</cp:revision>
  <dcterms:created xsi:type="dcterms:W3CDTF">2020-08-27T16:27:00Z</dcterms:created>
  <dcterms:modified xsi:type="dcterms:W3CDTF">2025-09-03T23:29:56Z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0x010100CDE1BB713DBE7A45B39A87A4AF58A2E5</vt:lpwstr>
  </property>
  <property fmtid="{D5CDD505-2E9C-101B-9397-08002B2CF9AE}" pid="3" name="MediaServiceImageTags">
    <vt:lpwstr/>
  </property>
</Properties>
</file>