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sldIdLst>
    <p:sldId id="275" r:id="rId5"/>
    <p:sldId id="274" r:id="rId6"/>
    <p:sldId id="273" r:id="rId7"/>
  </p:sldIdLst>
  <p:sldSz cx="36576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224" d="100"/>
          <a:sy n="224" d="100"/>
        </p:scale>
        <p:origin x="2022" y="168"/>
      </p:cViewPr>
      <p:guideLst>
        <p:guide orient="horz" pos="1152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1E9E1AFF-AA58-49CD-B8F7-00A4D970AB7A}"/>
    <pc:docChg chg="undo custSel addSld delSld modSld sldOrd addMainMaster delMainMaster modMainMaster">
      <pc:chgData name="Špela Bovha" userId="e7d9d3af-c11a-4a8b-b45e-dd6f859a2e28" providerId="ADAL" clId="{1E9E1AFF-AA58-49CD-B8F7-00A4D970AB7A}" dt="2024-04-25T13:40:44.311" v="1544" actId="1076"/>
      <pc:docMkLst>
        <pc:docMk/>
      </pc:docMkLst>
      <pc:sldChg chg="addSp delSp modSp mod modClrScheme chgLayout">
        <pc:chgData name="Špela Bovha" userId="e7d9d3af-c11a-4a8b-b45e-dd6f859a2e28" providerId="ADAL" clId="{1E9E1AFF-AA58-49CD-B8F7-00A4D970AB7A}" dt="2024-04-25T13:31:07.760" v="1276" actId="931"/>
        <pc:sldMkLst>
          <pc:docMk/>
          <pc:sldMk cId="625055345" sldId="256"/>
        </pc:sldMkLst>
      </pc:sldChg>
      <pc:sldChg chg="del">
        <pc:chgData name="Špela Bovha" userId="e7d9d3af-c11a-4a8b-b45e-dd6f859a2e28" providerId="ADAL" clId="{1E9E1AFF-AA58-49CD-B8F7-00A4D970AB7A}" dt="2024-04-24T11:58:45.497" v="58" actId="47"/>
        <pc:sldMkLst>
          <pc:docMk/>
          <pc:sldMk cId="2898170895" sldId="257"/>
        </pc:sldMkLst>
      </pc:sldChg>
      <pc:sldChg chg="del">
        <pc:chgData name="Špela Bovha" userId="e7d9d3af-c11a-4a8b-b45e-dd6f859a2e28" providerId="ADAL" clId="{1E9E1AFF-AA58-49CD-B8F7-00A4D970AB7A}" dt="2024-04-24T11:58:29.466" v="51" actId="47"/>
        <pc:sldMkLst>
          <pc:docMk/>
          <pc:sldMk cId="2849789847" sldId="258"/>
        </pc:sldMkLst>
      </pc:sldChg>
      <pc:sldChg chg="del">
        <pc:chgData name="Špela Bovha" userId="e7d9d3af-c11a-4a8b-b45e-dd6f859a2e28" providerId="ADAL" clId="{1E9E1AFF-AA58-49CD-B8F7-00A4D970AB7A}" dt="2024-04-24T11:58:45.986" v="59" actId="47"/>
        <pc:sldMkLst>
          <pc:docMk/>
          <pc:sldMk cId="1593573235" sldId="259"/>
        </pc:sldMkLst>
      </pc:sldChg>
      <pc:sldChg chg="del">
        <pc:chgData name="Špela Bovha" userId="e7d9d3af-c11a-4a8b-b45e-dd6f859a2e28" providerId="ADAL" clId="{1E9E1AFF-AA58-49CD-B8F7-00A4D970AB7A}" dt="2024-04-24T11:58:46.580" v="60" actId="47"/>
        <pc:sldMkLst>
          <pc:docMk/>
          <pc:sldMk cId="1662408008" sldId="260"/>
        </pc:sldMkLst>
      </pc:sldChg>
      <pc:sldChg chg="del">
        <pc:chgData name="Špela Bovha" userId="e7d9d3af-c11a-4a8b-b45e-dd6f859a2e28" providerId="ADAL" clId="{1E9E1AFF-AA58-49CD-B8F7-00A4D970AB7A}" dt="2024-04-24T11:58:44.589" v="57" actId="47"/>
        <pc:sldMkLst>
          <pc:docMk/>
          <pc:sldMk cId="4107073404" sldId="261"/>
        </pc:sldMkLst>
      </pc:sldChg>
      <pc:sldChg chg="del">
        <pc:chgData name="Špela Bovha" userId="e7d9d3af-c11a-4a8b-b45e-dd6f859a2e28" providerId="ADAL" clId="{1E9E1AFF-AA58-49CD-B8F7-00A4D970AB7A}" dt="2024-04-24T11:58:35.483" v="52" actId="47"/>
        <pc:sldMkLst>
          <pc:docMk/>
          <pc:sldMk cId="3423041166" sldId="262"/>
        </pc:sldMkLst>
      </pc:sldChg>
      <pc:sldChg chg="addSp delSp modSp del mod">
        <pc:chgData name="Špela Bovha" userId="e7d9d3af-c11a-4a8b-b45e-dd6f859a2e28" providerId="ADAL" clId="{1E9E1AFF-AA58-49CD-B8F7-00A4D970AB7A}" dt="2024-04-24T12:00:27.621" v="152" actId="47"/>
        <pc:sldMkLst>
          <pc:docMk/>
          <pc:sldMk cId="2371133084" sldId="263"/>
        </pc:sldMkLst>
      </pc:sldChg>
      <pc:sldChg chg="addSp delSp modSp add del mod">
        <pc:chgData name="Špela Bovha" userId="e7d9d3af-c11a-4a8b-b45e-dd6f859a2e28" providerId="ADAL" clId="{1E9E1AFF-AA58-49CD-B8F7-00A4D970AB7A}" dt="2024-04-24T11:58:44.102" v="56" actId="47"/>
        <pc:sldMkLst>
          <pc:docMk/>
          <pc:sldMk cId="3588616341" sldId="264"/>
        </pc:sldMkLst>
      </pc:sldChg>
      <pc:sldChg chg="add del">
        <pc:chgData name="Špela Bovha" userId="e7d9d3af-c11a-4a8b-b45e-dd6f859a2e28" providerId="ADAL" clId="{1E9E1AFF-AA58-49CD-B8F7-00A4D970AB7A}" dt="2024-04-24T19:29:41.364" v="153" actId="2696"/>
        <pc:sldMkLst>
          <pc:docMk/>
          <pc:sldMk cId="3534713206" sldId="265"/>
        </pc:sldMkLst>
      </pc:sldChg>
      <pc:sldChg chg="addSp delSp modSp add mod ord">
        <pc:chgData name="Špela Bovha" userId="e7d9d3af-c11a-4a8b-b45e-dd6f859a2e28" providerId="ADAL" clId="{1E9E1AFF-AA58-49CD-B8F7-00A4D970AB7A}" dt="2024-04-25T13:31:54.211" v="1289" actId="167"/>
        <pc:sldMkLst>
          <pc:docMk/>
          <pc:sldMk cId="3062776857" sldId="266"/>
        </pc:sldMkLst>
      </pc:sldChg>
      <pc:sldChg chg="addSp delSp modSp add del mod">
        <pc:chgData name="Špela Bovha" userId="e7d9d3af-c11a-4a8b-b45e-dd6f859a2e28" providerId="ADAL" clId="{1E9E1AFF-AA58-49CD-B8F7-00A4D970AB7A}" dt="2024-04-25T13:08:40.073" v="643" actId="2696"/>
        <pc:sldMkLst>
          <pc:docMk/>
          <pc:sldMk cId="2358041096" sldId="267"/>
        </pc:sldMkLst>
      </pc:sldChg>
      <pc:sldChg chg="addSp delSp modSp new del mod">
        <pc:chgData name="Špela Bovha" userId="e7d9d3af-c11a-4a8b-b45e-dd6f859a2e28" providerId="ADAL" clId="{1E9E1AFF-AA58-49CD-B8F7-00A4D970AB7A}" dt="2024-04-25T12:59:06.347" v="333" actId="2696"/>
        <pc:sldMkLst>
          <pc:docMk/>
          <pc:sldMk cId="1099582408" sldId="268"/>
        </pc:sldMkLst>
      </pc:sldChg>
      <pc:sldChg chg="new del">
        <pc:chgData name="Špela Bovha" userId="e7d9d3af-c11a-4a8b-b45e-dd6f859a2e28" providerId="ADAL" clId="{1E9E1AFF-AA58-49CD-B8F7-00A4D970AB7A}" dt="2024-04-25T12:57:28.168" v="316" actId="2696"/>
        <pc:sldMkLst>
          <pc:docMk/>
          <pc:sldMk cId="2108469167" sldId="269"/>
        </pc:sldMkLst>
      </pc:sldChg>
      <pc:sldChg chg="addSp delSp modSp new mod modNotesTx">
        <pc:chgData name="Špela Bovha" userId="e7d9d3af-c11a-4a8b-b45e-dd6f859a2e28" providerId="ADAL" clId="{1E9E1AFF-AA58-49CD-B8F7-00A4D970AB7A}" dt="2024-04-25T13:10:40.190" v="680" actId="478"/>
        <pc:sldMkLst>
          <pc:docMk/>
          <pc:sldMk cId="1478626364" sldId="270"/>
        </pc:sldMkLst>
      </pc:sldChg>
      <pc:sldChg chg="addSp delSp modSp add mod modNotesTx">
        <pc:chgData name="Špela Bovha" userId="e7d9d3af-c11a-4a8b-b45e-dd6f859a2e28" providerId="ADAL" clId="{1E9E1AFF-AA58-49CD-B8F7-00A4D970AB7A}" dt="2024-04-25T13:10:45.084" v="682" actId="478"/>
        <pc:sldMkLst>
          <pc:docMk/>
          <pc:sldMk cId="1408816598" sldId="271"/>
        </pc:sldMkLst>
      </pc:sldChg>
      <pc:sldChg chg="new del">
        <pc:chgData name="Špela Bovha" userId="e7d9d3af-c11a-4a8b-b45e-dd6f859a2e28" providerId="ADAL" clId="{1E9E1AFF-AA58-49CD-B8F7-00A4D970AB7A}" dt="2024-04-25T13:09:58.214" v="658" actId="2696"/>
        <pc:sldMkLst>
          <pc:docMk/>
          <pc:sldMk cId="342685288" sldId="272"/>
        </pc:sldMkLst>
      </pc:sldChg>
      <pc:sldChg chg="addSp delSp modSp new mod">
        <pc:chgData name="Špela Bovha" userId="e7d9d3af-c11a-4a8b-b45e-dd6f859a2e28" providerId="ADAL" clId="{1E9E1AFF-AA58-49CD-B8F7-00A4D970AB7A}" dt="2024-04-25T13:40:44.311" v="1544" actId="1076"/>
        <pc:sldMkLst>
          <pc:docMk/>
          <pc:sldMk cId="1596358216" sldId="272"/>
        </pc:sldMkLst>
      </pc:sldChg>
      <pc:sldChg chg="addSp delSp modSp new mod">
        <pc:chgData name="Špela Bovha" userId="e7d9d3af-c11a-4a8b-b45e-dd6f859a2e28" providerId="ADAL" clId="{1E9E1AFF-AA58-49CD-B8F7-00A4D970AB7A}" dt="2024-04-25T13:39:09.234" v="1527" actId="1076"/>
        <pc:sldMkLst>
          <pc:docMk/>
          <pc:sldMk cId="4080309123" sldId="273"/>
        </pc:sldMkLst>
      </pc:sldChg>
      <pc:sldChg chg="addSp delSp modSp add del mod">
        <pc:chgData name="Špela Bovha" userId="e7d9d3af-c11a-4a8b-b45e-dd6f859a2e28" providerId="ADAL" clId="{1E9E1AFF-AA58-49CD-B8F7-00A4D970AB7A}" dt="2024-04-25T13:31:50.470" v="1288" actId="47"/>
        <pc:sldMkLst>
          <pc:docMk/>
          <pc:sldMk cId="2518258725" sldId="274"/>
        </pc:sldMkLst>
      </pc:sldChg>
      <pc:sldChg chg="addSp modSp add del mod">
        <pc:chgData name="Špela Bovha" userId="e7d9d3af-c11a-4a8b-b45e-dd6f859a2e28" providerId="ADAL" clId="{1E9E1AFF-AA58-49CD-B8F7-00A4D970AB7A}" dt="2024-04-25T13:23:31.484" v="1177" actId="47"/>
        <pc:sldMkLst>
          <pc:docMk/>
          <pc:sldMk cId="3508570965" sldId="274"/>
        </pc:sldMkLst>
      </pc:sldChg>
      <pc:sldChg chg="addSp modSp new del mod">
        <pc:chgData name="Špela Bovha" userId="e7d9d3af-c11a-4a8b-b45e-dd6f859a2e28" providerId="ADAL" clId="{1E9E1AFF-AA58-49CD-B8F7-00A4D970AB7A}" dt="2024-04-25T13:28:14.378" v="1243" actId="680"/>
        <pc:sldMkLst>
          <pc:docMk/>
          <pc:sldMk cId="3771901065" sldId="274"/>
        </pc:sldMkLst>
      </pc:sldChg>
      <pc:sldChg chg="addSp delSp modSp add del mod">
        <pc:chgData name="Špela Bovha" userId="e7d9d3af-c11a-4a8b-b45e-dd6f859a2e28" providerId="ADAL" clId="{1E9E1AFF-AA58-49CD-B8F7-00A4D970AB7A}" dt="2024-04-25T13:31:09.984" v="1277" actId="47"/>
        <pc:sldMkLst>
          <pc:docMk/>
          <pc:sldMk cId="1304818347" sldId="275"/>
        </pc:sldMkLst>
      </pc:sldChg>
      <pc:sldChg chg="addSp modSp add del mod">
        <pc:chgData name="Špela Bovha" userId="e7d9d3af-c11a-4a8b-b45e-dd6f859a2e28" providerId="ADAL" clId="{1E9E1AFF-AA58-49CD-B8F7-00A4D970AB7A}" dt="2024-04-25T13:21:14.791" v="1147" actId="2696"/>
        <pc:sldMkLst>
          <pc:docMk/>
          <pc:sldMk cId="2223828077" sldId="275"/>
        </pc:sldMkLst>
      </pc:sldChg>
      <pc:sldChg chg="add del">
        <pc:chgData name="Špela Bovha" userId="e7d9d3af-c11a-4a8b-b45e-dd6f859a2e28" providerId="ADAL" clId="{1E9E1AFF-AA58-49CD-B8F7-00A4D970AB7A}" dt="2024-04-25T13:22:36.144" v="1173" actId="47"/>
        <pc:sldMkLst>
          <pc:docMk/>
          <pc:sldMk cId="3579654683" sldId="275"/>
        </pc:sldMkLst>
      </pc:sldChg>
      <pc:sldChg chg="add del">
        <pc:chgData name="Špela Bovha" userId="e7d9d3af-c11a-4a8b-b45e-dd6f859a2e28" providerId="ADAL" clId="{1E9E1AFF-AA58-49CD-B8F7-00A4D970AB7A}" dt="2024-04-25T13:31:14.665" v="1278" actId="47"/>
        <pc:sldMkLst>
          <pc:docMk/>
          <pc:sldMk cId="3464981054" sldId="276"/>
        </pc:sldMkLst>
      </pc:sldChg>
      <pc:sldMasterChg chg="addSldLayout delSldLayout modSldLayout sldLayoutOrd">
        <pc:chgData name="Špela Bovha" userId="e7d9d3af-c11a-4a8b-b45e-dd6f859a2e28" providerId="ADAL" clId="{1E9E1AFF-AA58-49CD-B8F7-00A4D970AB7A}" dt="2024-04-25T13:30:16.059" v="1267" actId="478"/>
        <pc:sldMasterMkLst>
          <pc:docMk/>
          <pc:sldMasterMk cId="522518379" sldId="2147483672"/>
        </pc:sldMasterMkLst>
        <pc:sldLayoutChg chg="addSp delSp modSp mod">
          <pc:chgData name="Špela Bovha" userId="e7d9d3af-c11a-4a8b-b45e-dd6f859a2e28" providerId="ADAL" clId="{1E9E1AFF-AA58-49CD-B8F7-00A4D970AB7A}" dt="2024-04-25T13:30:16.059" v="1267" actId="478"/>
          <pc:sldLayoutMkLst>
            <pc:docMk/>
            <pc:sldMasterMk cId="522518379" sldId="2147483672"/>
            <pc:sldLayoutMk cId="395143669" sldId="2147483684"/>
          </pc:sldLayoutMkLst>
        </pc:sldLayoutChg>
        <pc:sldLayoutChg chg="addSp delSp modSp new mod ord">
          <pc:chgData name="Špela Bovha" userId="e7d9d3af-c11a-4a8b-b45e-dd6f859a2e28" providerId="ADAL" clId="{1E9E1AFF-AA58-49CD-B8F7-00A4D970AB7A}" dt="2024-04-25T13:14:01.079" v="821" actId="20578"/>
          <pc:sldLayoutMkLst>
            <pc:docMk/>
            <pc:sldMasterMk cId="522518379" sldId="2147483672"/>
            <pc:sldLayoutMk cId="406545273" sldId="2147483685"/>
          </pc:sldLayoutMkLst>
        </pc:sldLayoutChg>
        <pc:sldLayoutChg chg="new del mod">
          <pc:chgData name="Špela Bovha" userId="e7d9d3af-c11a-4a8b-b45e-dd6f859a2e28" providerId="ADAL" clId="{1E9E1AFF-AA58-49CD-B8F7-00A4D970AB7A}" dt="2024-04-25T12:48:11.045" v="243" actId="11236"/>
          <pc:sldLayoutMkLst>
            <pc:docMk/>
            <pc:sldMasterMk cId="522518379" sldId="2147483672"/>
            <pc:sldLayoutMk cId="1649074757" sldId="2147483686"/>
          </pc:sldLayoutMkLst>
        </pc:sldLayoutChg>
        <pc:sldLayoutChg chg="modSp mod ord">
          <pc:chgData name="Špela Bovha" userId="e7d9d3af-c11a-4a8b-b45e-dd6f859a2e28" providerId="ADAL" clId="{1E9E1AFF-AA58-49CD-B8F7-00A4D970AB7A}" dt="2024-04-25T13:09:47.310" v="646" actId="20578"/>
          <pc:sldLayoutMkLst>
            <pc:docMk/>
            <pc:sldMasterMk cId="522518379" sldId="2147483672"/>
            <pc:sldLayoutMk cId="3861262649" sldId="2147483689"/>
          </pc:sldLayoutMkLst>
        </pc:sldLayoutChg>
      </pc:sldMasterChg>
      <pc:sldMasterChg chg="new del mod addSldLayout delSldLayout sldLayoutOrd">
        <pc:chgData name="Špela Bovha" userId="e7d9d3af-c11a-4a8b-b45e-dd6f859a2e28" providerId="ADAL" clId="{1E9E1AFF-AA58-49CD-B8F7-00A4D970AB7A}" dt="2024-04-25T13:09:50.465" v="657" actId="2696"/>
        <pc:sldMasterMkLst>
          <pc:docMk/>
          <pc:sldMasterMk cId="3308749423" sldId="2147483686"/>
        </pc:sldMasterMkLst>
        <pc:sldLayoutChg chg="new del replId">
          <pc:chgData name="Špela Bovha" userId="e7d9d3af-c11a-4a8b-b45e-dd6f859a2e28" providerId="ADAL" clId="{1E9E1AFF-AA58-49CD-B8F7-00A4D970AB7A}" dt="2024-04-25T13:09:50.382" v="647" actId="2696"/>
          <pc:sldLayoutMkLst>
            <pc:docMk/>
            <pc:sldMasterMk cId="3308749423" sldId="2147483686"/>
            <pc:sldLayoutMk cId="3049021440" sldId="2147483687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387" v="648" actId="2696"/>
          <pc:sldLayoutMkLst>
            <pc:docMk/>
            <pc:sldMasterMk cId="3308749423" sldId="2147483686"/>
            <pc:sldLayoutMk cId="2429846572" sldId="2147483688"/>
          </pc:sldLayoutMkLst>
        </pc:sldLayoutChg>
        <pc:sldLayoutChg chg="new replId">
          <pc:chgData name="Špela Bovha" userId="e7d9d3af-c11a-4a8b-b45e-dd6f859a2e28" providerId="ADAL" clId="{1E9E1AFF-AA58-49CD-B8F7-00A4D970AB7A}" dt="2024-04-25T13:09:37.408" v="645" actId="6938"/>
          <pc:sldLayoutMkLst>
            <pc:docMk/>
            <pc:sldMasterMk cId="522518379" sldId="2147483672"/>
            <pc:sldLayoutMk cId="3861262649" sldId="2147483689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49" actId="2696"/>
          <pc:sldLayoutMkLst>
            <pc:docMk/>
            <pc:sldMasterMk cId="3308749423" sldId="2147483686"/>
            <pc:sldLayoutMk cId="3892513602" sldId="2147483690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50" actId="2696"/>
          <pc:sldLayoutMkLst>
            <pc:docMk/>
            <pc:sldMasterMk cId="3308749423" sldId="2147483686"/>
            <pc:sldLayoutMk cId="1116620307" sldId="2147483691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1" actId="2696"/>
          <pc:sldLayoutMkLst>
            <pc:docMk/>
            <pc:sldMasterMk cId="3308749423" sldId="2147483686"/>
            <pc:sldLayoutMk cId="4108652833" sldId="2147483692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2" actId="2696"/>
          <pc:sldLayoutMkLst>
            <pc:docMk/>
            <pc:sldMasterMk cId="3308749423" sldId="2147483686"/>
            <pc:sldLayoutMk cId="3735646551" sldId="2147483693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3" actId="2696"/>
          <pc:sldLayoutMkLst>
            <pc:docMk/>
            <pc:sldMasterMk cId="3308749423" sldId="2147483686"/>
            <pc:sldLayoutMk cId="1353576823" sldId="2147483694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4" actId="2696"/>
          <pc:sldLayoutMkLst>
            <pc:docMk/>
            <pc:sldMasterMk cId="3308749423" sldId="2147483686"/>
            <pc:sldLayoutMk cId="1757502723" sldId="2147483695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5" actId="2696"/>
          <pc:sldLayoutMkLst>
            <pc:docMk/>
            <pc:sldMasterMk cId="3308749423" sldId="2147483686"/>
            <pc:sldLayoutMk cId="2173051109" sldId="2147483696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6" actId="2696"/>
          <pc:sldLayoutMkLst>
            <pc:docMk/>
            <pc:sldMasterMk cId="3308749423" sldId="2147483686"/>
            <pc:sldLayoutMk cId="2902401082" sldId="2147483697"/>
          </pc:sldLayoutMkLst>
        </pc:sldLayoutChg>
      </pc:sldMasterChg>
    </pc:docChg>
  </pc:docChgLst>
  <pc:docChgLst>
    <pc:chgData name="Špela Bovha" userId="e7d9d3af-c11a-4a8b-b45e-dd6f859a2e28" providerId="ADAL" clId="{0001DA05-435F-40B4-9523-1C83A5E132BD}"/>
    <pc:docChg chg="undo custSel addSld delSld modSld">
      <pc:chgData name="Špela Bovha" userId="e7d9d3af-c11a-4a8b-b45e-dd6f859a2e28" providerId="ADAL" clId="{0001DA05-435F-40B4-9523-1C83A5E132BD}" dt="2025-02-21T12:03:57.142" v="165" actId="1076"/>
      <pc:docMkLst>
        <pc:docMk/>
      </pc:docMkLst>
      <pc:sldChg chg="del">
        <pc:chgData name="Špela Bovha" userId="e7d9d3af-c11a-4a8b-b45e-dd6f859a2e28" providerId="ADAL" clId="{0001DA05-435F-40B4-9523-1C83A5E132BD}" dt="2025-02-21T11:34:34.357" v="13" actId="47"/>
        <pc:sldMkLst>
          <pc:docMk/>
          <pc:sldMk cId="625055345" sldId="256"/>
        </pc:sldMkLst>
      </pc:sldChg>
      <pc:sldChg chg="del">
        <pc:chgData name="Špela Bovha" userId="e7d9d3af-c11a-4a8b-b45e-dd6f859a2e28" providerId="ADAL" clId="{0001DA05-435F-40B4-9523-1C83A5E132BD}" dt="2025-02-21T11:57:46.153" v="72" actId="47"/>
        <pc:sldMkLst>
          <pc:docMk/>
          <pc:sldMk cId="3062776857" sldId="266"/>
        </pc:sldMkLst>
      </pc:sldChg>
      <pc:sldChg chg="del">
        <pc:chgData name="Špela Bovha" userId="e7d9d3af-c11a-4a8b-b45e-dd6f859a2e28" providerId="ADAL" clId="{0001DA05-435F-40B4-9523-1C83A5E132BD}" dt="2025-02-21T11:34:42.168" v="14" actId="47"/>
        <pc:sldMkLst>
          <pc:docMk/>
          <pc:sldMk cId="1478626364" sldId="270"/>
        </pc:sldMkLst>
      </pc:sldChg>
      <pc:sldChg chg="del">
        <pc:chgData name="Špela Bovha" userId="e7d9d3af-c11a-4a8b-b45e-dd6f859a2e28" providerId="ADAL" clId="{0001DA05-435F-40B4-9523-1C83A5E132BD}" dt="2025-02-21T11:34:42.939" v="15" actId="47"/>
        <pc:sldMkLst>
          <pc:docMk/>
          <pc:sldMk cId="1408816598" sldId="271"/>
        </pc:sldMkLst>
      </pc:sldChg>
      <pc:sldChg chg="addSp delSp modSp del mod">
        <pc:chgData name="Špela Bovha" userId="e7d9d3af-c11a-4a8b-b45e-dd6f859a2e28" providerId="ADAL" clId="{0001DA05-435F-40B4-9523-1C83A5E132BD}" dt="2025-02-21T12:03:23.994" v="158" actId="47"/>
        <pc:sldMkLst>
          <pc:docMk/>
          <pc:sldMk cId="1596358216" sldId="272"/>
        </pc:sldMkLst>
        <pc:spChg chg="del mod">
          <ac:chgData name="Špela Bovha" userId="e7d9d3af-c11a-4a8b-b45e-dd6f859a2e28" providerId="ADAL" clId="{0001DA05-435F-40B4-9523-1C83A5E132BD}" dt="2025-02-21T12:01:32.897" v="108" actId="478"/>
          <ac:spMkLst>
            <pc:docMk/>
            <pc:sldMk cId="1596358216" sldId="272"/>
            <ac:spMk id="2" creationId="{3AA2E262-8E74-730E-185F-F84F14D1B92B}"/>
          </ac:spMkLst>
        </pc:spChg>
        <pc:spChg chg="del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3" creationId="{D85DD984-0066-B13E-6356-2FB0041DD3F5}"/>
          </ac:spMkLst>
        </pc:spChg>
        <pc:spChg chg="add del mod">
          <ac:chgData name="Špela Bovha" userId="e7d9d3af-c11a-4a8b-b45e-dd6f859a2e28" providerId="ADAL" clId="{0001DA05-435F-40B4-9523-1C83A5E132BD}" dt="2025-02-21T12:01:35.064" v="109" actId="478"/>
          <ac:spMkLst>
            <pc:docMk/>
            <pc:sldMk cId="1596358216" sldId="272"/>
            <ac:spMk id="5" creationId="{3ACE04AA-7455-F08A-78A9-0949363D5684}"/>
          </ac:spMkLst>
        </pc:spChg>
        <pc:spChg chg="mod">
          <ac:chgData name="Špela Bovha" userId="e7d9d3af-c11a-4a8b-b45e-dd6f859a2e28" providerId="ADAL" clId="{0001DA05-435F-40B4-9523-1C83A5E132BD}" dt="2025-02-21T11:35:18.690" v="25" actId="21"/>
          <ac:spMkLst>
            <pc:docMk/>
            <pc:sldMk cId="1596358216" sldId="272"/>
            <ac:spMk id="8" creationId="{3804AFC5-C526-1E4E-9F46-39C66A949D8A}"/>
          </ac:spMkLst>
        </pc:spChg>
        <pc:spChg chg="add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9" creationId="{38334E75-28FE-4D3A-9A8D-9056F1E81ECE}"/>
          </ac:spMkLst>
        </pc:spChg>
        <pc:spChg chg="del mod">
          <ac:chgData name="Špela Bovha" userId="e7d9d3af-c11a-4a8b-b45e-dd6f859a2e28" providerId="ADAL" clId="{0001DA05-435F-40B4-9523-1C83A5E132BD}" dt="2025-02-21T11:35:06.569" v="22" actId="478"/>
          <ac:spMkLst>
            <pc:docMk/>
            <pc:sldMk cId="1596358216" sldId="272"/>
            <ac:spMk id="11" creationId="{8E3F1961-A168-F93A-8AB2-7CFB6419A520}"/>
          </ac:spMkLst>
        </pc:spChg>
        <pc:picChg chg="mod">
          <ac:chgData name="Špela Bovha" userId="e7d9d3af-c11a-4a8b-b45e-dd6f859a2e28" providerId="ADAL" clId="{0001DA05-435F-40B4-9523-1C83A5E132BD}" dt="2025-02-21T11:35:38.417" v="36" actId="1076"/>
          <ac:picMkLst>
            <pc:docMk/>
            <pc:sldMk cId="1596358216" sldId="272"/>
            <ac:picMk id="7" creationId="{A02480E5-9066-72CD-390A-406C1B8019FB}"/>
          </ac:picMkLst>
        </pc:picChg>
        <pc:cxnChg chg="del">
          <ac:chgData name="Špela Bovha" userId="e7d9d3af-c11a-4a8b-b45e-dd6f859a2e28" providerId="ADAL" clId="{0001DA05-435F-40B4-9523-1C83A5E132BD}" dt="2025-02-21T11:35:12.046" v="24" actId="478"/>
          <ac:cxnSpMkLst>
            <pc:docMk/>
            <pc:sldMk cId="1596358216" sldId="272"/>
            <ac:cxnSpMk id="13" creationId="{1901EFE0-7FC8-E34E-8B61-E9B96758DF5C}"/>
          </ac:cxnSpMkLst>
        </pc:cxnChg>
        <pc:cxnChg chg="del">
          <ac:chgData name="Špela Bovha" userId="e7d9d3af-c11a-4a8b-b45e-dd6f859a2e28" providerId="ADAL" clId="{0001DA05-435F-40B4-9523-1C83A5E132BD}" dt="2025-02-21T11:35:09.660" v="23" actId="478"/>
          <ac:cxnSpMkLst>
            <pc:docMk/>
            <pc:sldMk cId="1596358216" sldId="272"/>
            <ac:cxnSpMk id="14" creationId="{196423FE-A8A1-2DE3-BE09-CB86AF135D91}"/>
          </ac:cxnSpMkLst>
        </pc:cxnChg>
      </pc:sldChg>
      <pc:sldChg chg="addSp delSp modSp mod">
        <pc:chgData name="Špela Bovha" userId="e7d9d3af-c11a-4a8b-b45e-dd6f859a2e28" providerId="ADAL" clId="{0001DA05-435F-40B4-9523-1C83A5E132BD}" dt="2025-02-21T12:00:31.545" v="99" actId="207"/>
        <pc:sldMkLst>
          <pc:docMk/>
          <pc:sldMk cId="4080309123" sldId="273"/>
        </pc:sldMkLst>
        <pc:spChg chg="mod">
          <ac:chgData name="Špela Bovha" userId="e7d9d3af-c11a-4a8b-b45e-dd6f859a2e28" providerId="ADAL" clId="{0001DA05-435F-40B4-9523-1C83A5E132BD}" dt="2025-02-21T12:00:31.545" v="99" actId="207"/>
          <ac:spMkLst>
            <pc:docMk/>
            <pc:sldMk cId="4080309123" sldId="273"/>
            <ac:spMk id="4" creationId="{4D0FDC22-878A-4AF6-DC67-432F4EE0F90C}"/>
          </ac:spMkLst>
        </pc:spChg>
        <pc:spChg chg="add del mod">
          <ac:chgData name="Špela Bovha" userId="e7d9d3af-c11a-4a8b-b45e-dd6f859a2e28" providerId="ADAL" clId="{0001DA05-435F-40B4-9523-1C83A5E132BD}" dt="2025-02-21T11:59:59.056" v="93" actId="478"/>
          <ac:spMkLst>
            <pc:docMk/>
            <pc:sldMk cId="4080309123" sldId="273"/>
            <ac:spMk id="6" creationId="{48DBD32F-5FB5-C4BF-3D31-2970BA05F213}"/>
          </ac:spMkLst>
        </pc:spChg>
        <pc:spChg chg="del">
          <ac:chgData name="Špela Bovha" userId="e7d9d3af-c11a-4a8b-b45e-dd6f859a2e28" providerId="ADAL" clId="{0001DA05-435F-40B4-9523-1C83A5E132BD}" dt="2025-02-21T11:59:57.224" v="92" actId="478"/>
          <ac:spMkLst>
            <pc:docMk/>
            <pc:sldMk cId="4080309123" sldId="273"/>
            <ac:spMk id="15" creationId="{B5AF66AA-44D4-BD2D-37D6-5C5F2C779630}"/>
          </ac:spMkLst>
        </pc:spChg>
        <pc:spChg chg="del">
          <ac:chgData name="Špela Bovha" userId="e7d9d3af-c11a-4a8b-b45e-dd6f859a2e28" providerId="ADAL" clId="{0001DA05-435F-40B4-9523-1C83A5E132BD}" dt="2025-02-21T11:59:55.447" v="91" actId="478"/>
          <ac:spMkLst>
            <pc:docMk/>
            <pc:sldMk cId="4080309123" sldId="273"/>
            <ac:spMk id="16" creationId="{99496052-E776-2361-263D-1A15B16D8D0F}"/>
          </ac:spMkLst>
        </pc:spChg>
        <pc:spChg chg="del">
          <ac:chgData name="Špela Bovha" userId="e7d9d3af-c11a-4a8b-b45e-dd6f859a2e28" providerId="ADAL" clId="{0001DA05-435F-40B4-9523-1C83A5E132BD}" dt="2025-02-21T11:34:22.969" v="11" actId="478"/>
          <ac:spMkLst>
            <pc:docMk/>
            <pc:sldMk cId="4080309123" sldId="273"/>
            <ac:spMk id="17" creationId="{3E40162B-6507-664C-0A37-BF4708CE96A6}"/>
          </ac:spMkLst>
        </pc:spChg>
        <pc:spChg chg="del">
          <ac:chgData name="Špela Bovha" userId="e7d9d3af-c11a-4a8b-b45e-dd6f859a2e28" providerId="ADAL" clId="{0001DA05-435F-40B4-9523-1C83A5E132BD}" dt="2025-02-21T11:34:25.143" v="12" actId="478"/>
          <ac:spMkLst>
            <pc:docMk/>
            <pc:sldMk cId="4080309123" sldId="273"/>
            <ac:spMk id="18" creationId="{6D137630-2031-BE73-ADAB-7F7934E76C69}"/>
          </ac:spMkLst>
        </pc:spChg>
        <pc:picChg chg="add del mod">
          <ac:chgData name="Špela Bovha" userId="e7d9d3af-c11a-4a8b-b45e-dd6f859a2e28" providerId="ADAL" clId="{0001DA05-435F-40B4-9523-1C83A5E132BD}" dt="2025-02-21T11:59:15.221" v="86" actId="478"/>
          <ac:picMkLst>
            <pc:docMk/>
            <pc:sldMk cId="4080309123" sldId="273"/>
            <ac:picMk id="3" creationId="{859BD13B-402C-7BE8-3341-EEB71C9BFD02}"/>
          </ac:picMkLst>
        </pc:picChg>
        <pc:picChg chg="del">
          <ac:chgData name="Špela Bovha" userId="e7d9d3af-c11a-4a8b-b45e-dd6f859a2e28" providerId="ADAL" clId="{0001DA05-435F-40B4-9523-1C83A5E132BD}" dt="2025-02-21T11:34:20.343" v="9" actId="478"/>
          <ac:picMkLst>
            <pc:docMk/>
            <pc:sldMk cId="4080309123" sldId="273"/>
            <ac:picMk id="6" creationId="{9DC5CEC5-6C77-18A4-0D23-AD2EC7EDABAD}"/>
          </ac:picMkLst>
        </pc:picChg>
        <pc:picChg chg="del">
          <ac:chgData name="Špela Bovha" userId="e7d9d3af-c11a-4a8b-b45e-dd6f859a2e28" providerId="ADAL" clId="{0001DA05-435F-40B4-9523-1C83A5E132BD}" dt="2025-02-21T11:34:20.890" v="10" actId="478"/>
          <ac:picMkLst>
            <pc:docMk/>
            <pc:sldMk cId="4080309123" sldId="273"/>
            <ac:picMk id="8" creationId="{03DB281A-7CAC-F297-33D8-7C20EC098639}"/>
          </ac:picMkLst>
        </pc:picChg>
        <pc:picChg chg="add mod">
          <ac:chgData name="Špela Bovha" userId="e7d9d3af-c11a-4a8b-b45e-dd6f859a2e28" providerId="ADAL" clId="{0001DA05-435F-40B4-9523-1C83A5E132BD}" dt="2025-02-21T12:00:15.794" v="98" actId="1076"/>
          <ac:picMkLst>
            <pc:docMk/>
            <pc:sldMk cId="4080309123" sldId="273"/>
            <ac:picMk id="8" creationId="{C2FCDFF2-0399-D499-D6FD-0266D4A9962A}"/>
          </ac:picMkLst>
        </pc:picChg>
        <pc:picChg chg="del">
          <ac:chgData name="Špela Bovha" userId="e7d9d3af-c11a-4a8b-b45e-dd6f859a2e28" providerId="ADAL" clId="{0001DA05-435F-40B4-9523-1C83A5E132BD}" dt="2025-02-21T11:59:16.656" v="87" actId="478"/>
          <ac:picMkLst>
            <pc:docMk/>
            <pc:sldMk cId="4080309123" sldId="273"/>
            <ac:picMk id="10" creationId="{BE10BCB1-89C6-C725-C54D-12C21A3F17DC}"/>
          </ac:picMkLst>
        </pc:picChg>
        <pc:picChg chg="del">
          <ac:chgData name="Špela Bovha" userId="e7d9d3af-c11a-4a8b-b45e-dd6f859a2e28" providerId="ADAL" clId="{0001DA05-435F-40B4-9523-1C83A5E132BD}" dt="2025-02-21T11:59:17.166" v="88" actId="478"/>
          <ac:picMkLst>
            <pc:docMk/>
            <pc:sldMk cId="4080309123" sldId="273"/>
            <ac:picMk id="14" creationId="{00FF220F-C72B-CD88-3E19-A4897D867A1E}"/>
          </ac:picMkLst>
        </pc:picChg>
      </pc:sldChg>
      <pc:sldChg chg="addSp delSp modSp new mod">
        <pc:chgData name="Špela Bovha" userId="e7d9d3af-c11a-4a8b-b45e-dd6f859a2e28" providerId="ADAL" clId="{0001DA05-435F-40B4-9523-1C83A5E132BD}" dt="2025-02-21T12:03:57.142" v="165" actId="1076"/>
        <pc:sldMkLst>
          <pc:docMk/>
          <pc:sldMk cId="2571492160" sldId="274"/>
        </pc:sldMkLst>
        <pc:spChg chg="add mod">
          <ac:chgData name="Špela Bovha" userId="e7d9d3af-c11a-4a8b-b45e-dd6f859a2e28" providerId="ADAL" clId="{0001DA05-435F-40B4-9523-1C83A5E132BD}" dt="2025-02-21T12:01:06.155" v="103"/>
          <ac:spMkLst>
            <pc:docMk/>
            <pc:sldMk cId="2571492160" sldId="274"/>
            <ac:spMk id="2" creationId="{B6BF860A-A7DA-E420-3621-A88F74166D0D}"/>
          </ac:spMkLst>
        </pc:spChg>
        <pc:spChg chg="add del">
          <ac:chgData name="Špela Bovha" userId="e7d9d3af-c11a-4a8b-b45e-dd6f859a2e28" providerId="ADAL" clId="{0001DA05-435F-40B4-9523-1C83A5E132BD}" dt="2025-02-21T11:33:53.388" v="2" actId="22"/>
          <ac:spMkLst>
            <pc:docMk/>
            <pc:sldMk cId="2571492160" sldId="274"/>
            <ac:spMk id="3" creationId="{5FDFF031-310A-F41C-3BF3-611BD7B219B7}"/>
          </ac:spMkLst>
        </pc:spChg>
        <pc:spChg chg="add del mod">
          <ac:chgData name="Špela Bovha" userId="e7d9d3af-c11a-4a8b-b45e-dd6f859a2e28" providerId="ADAL" clId="{0001DA05-435F-40B4-9523-1C83A5E132BD}" dt="2025-02-21T12:03:20.534" v="157" actId="478"/>
          <ac:spMkLst>
            <pc:docMk/>
            <pc:sldMk cId="2571492160" sldId="274"/>
            <ac:spMk id="3" creationId="{D85DD984-0066-B13E-6356-2FB0041DD3F5}"/>
          </ac:spMkLst>
        </pc:spChg>
        <pc:spChg chg="add del">
          <ac:chgData name="Špela Bovha" userId="e7d9d3af-c11a-4a8b-b45e-dd6f859a2e28" providerId="ADAL" clId="{0001DA05-435F-40B4-9523-1C83A5E132BD}" dt="2025-02-21T11:33:57.857" v="4" actId="22"/>
          <ac:spMkLst>
            <pc:docMk/>
            <pc:sldMk cId="2571492160" sldId="274"/>
            <ac:spMk id="5" creationId="{8C795F02-03AB-8CF3-A89F-B316D63B02BA}"/>
          </ac:spMkLst>
        </pc:spChg>
        <pc:spChg chg="add mod">
          <ac:chgData name="Špela Bovha" userId="e7d9d3af-c11a-4a8b-b45e-dd6f859a2e28" providerId="ADAL" clId="{0001DA05-435F-40B4-9523-1C83A5E132BD}" dt="2025-02-21T12:03:57.142" v="165" actId="1076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new mod">
        <pc:chgData name="Špela Bovha" userId="e7d9d3af-c11a-4a8b-b45e-dd6f859a2e28" providerId="ADAL" clId="{0001DA05-435F-40B4-9523-1C83A5E132BD}" dt="2025-02-21T11:57:54.124" v="74" actId="478"/>
        <pc:sldMkLst>
          <pc:docMk/>
          <pc:sldMk cId="1055494422" sldId="275"/>
        </pc:sldMkLst>
        <pc:picChg chg="add mod ord">
          <ac:chgData name="Špela Bovha" userId="e7d9d3af-c11a-4a8b-b45e-dd6f859a2e28" providerId="ADAL" clId="{0001DA05-435F-40B4-9523-1C83A5E132BD}" dt="2025-02-21T11:57:51.038" v="73" actId="167"/>
          <ac:picMkLst>
            <pc:docMk/>
            <pc:sldMk cId="1055494422" sldId="275"/>
            <ac:picMk id="3" creationId="{3B4A8E01-0270-2B6F-0322-81D296B093BD}"/>
          </ac:picMkLst>
        </pc:picChg>
        <pc:picChg chg="add del mod ord">
          <ac:chgData name="Špela Bovha" userId="e7d9d3af-c11a-4a8b-b45e-dd6f859a2e28" providerId="ADAL" clId="{0001DA05-435F-40B4-9523-1C83A5E132BD}" dt="2025-02-21T11:57:54.124" v="74" actId="478"/>
          <ac:picMkLst>
            <pc:docMk/>
            <pc:sldMk cId="1055494422" sldId="275"/>
            <ac:picMk id="5" creationId="{D6DA9CB6-3B75-A087-9563-5FB2858DD604}"/>
          </ac:picMkLst>
        </pc:picChg>
      </pc:sldChg>
      <pc:sldChg chg="addSp modSp add del mod">
        <pc:chgData name="Špela Bovha" userId="e7d9d3af-c11a-4a8b-b45e-dd6f859a2e28" providerId="ADAL" clId="{0001DA05-435F-40B4-9523-1C83A5E132BD}" dt="2025-02-21T11:59:48.489" v="89" actId="47"/>
        <pc:sldMkLst>
          <pc:docMk/>
          <pc:sldMk cId="1527496301" sldId="276"/>
        </pc:sldMkLst>
        <pc:picChg chg="add mod ord">
          <ac:chgData name="Špela Bovha" userId="e7d9d3af-c11a-4a8b-b45e-dd6f859a2e28" providerId="ADAL" clId="{0001DA05-435F-40B4-9523-1C83A5E132BD}" dt="2025-02-21T11:58:48.736" v="80" actId="167"/>
          <ac:picMkLst>
            <pc:docMk/>
            <pc:sldMk cId="1527496301" sldId="276"/>
            <ac:picMk id="4" creationId="{5ED5E481-CA0B-0632-6D17-E15C9D397F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21. 02. 2025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" y="45720"/>
            <a:ext cx="3566160" cy="356616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51" y="233902"/>
            <a:ext cx="3200400" cy="3200400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pos="11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9ED4-2404-E7FB-ED3D-35237EB2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911225"/>
            <a:ext cx="3154362" cy="15224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8059D-6469-D946-94F0-79E583AD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238" y="2447925"/>
            <a:ext cx="3154362" cy="8001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2D26-84AF-97A2-D8FD-6064C5F6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21. 02. 2025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B35C9-88D1-B8BF-31F0-6D86C898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42C6-E5EC-4A71-3E79-3DAB8A3B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12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194734"/>
            <a:ext cx="315468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973666"/>
            <a:ext cx="315468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3390054"/>
            <a:ext cx="123444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9" r:id="rId3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circle with white text&#10;&#10;AI-generated content may be incorrect.">
            <a:extLst>
              <a:ext uri="{FF2B5EF4-FFF2-40B4-BE49-F238E27FC236}">
                <a16:creationId xmlns:a16="http://schemas.microsoft.com/office/drawing/2014/main" id="{3B4A8E01-0270-2B6F-0322-81D296B0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243089" y="820833"/>
            <a:ext cx="30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or profile image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Right click your image and hit "</a:t>
            </a:r>
            <a:r>
              <a:rPr lang="en-US" sz="1200" b="1" dirty="0"/>
              <a:t>Send to Back</a:t>
            </a:r>
            <a:r>
              <a:rPr lang="en-US" sz="1200" dirty="0"/>
              <a:t>" to ensure it is behind the photo frame.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>
                <a:solidFill>
                  <a:srgbClr val="304F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2500" b="1" dirty="0">
              <a:solidFill>
                <a:srgbClr val="304F7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0FDC22-878A-4AF6-DC67-432F4EE0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91" y="207841"/>
            <a:ext cx="3154362" cy="457178"/>
          </a:xfrm>
        </p:spPr>
        <p:txBody>
          <a:bodyPr>
            <a:normAutofit/>
          </a:bodyPr>
          <a:lstStyle/>
          <a:p>
            <a:r>
              <a:rPr lang="sl-SI" sz="2500" b="1" dirty="0" err="1">
                <a:solidFill>
                  <a:srgbClr val="304F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</a:t>
            </a:r>
            <a:endParaRPr lang="sl-SI" sz="2500" b="1" dirty="0">
              <a:solidFill>
                <a:srgbClr val="304F7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 descr="A person with curly hair and purple circle with text&#10;&#10;AI-generated content may be incorrect.">
            <a:extLst>
              <a:ext uri="{FF2B5EF4-FFF2-40B4-BE49-F238E27FC236}">
                <a16:creationId xmlns:a16="http://schemas.microsoft.com/office/drawing/2014/main" id="{C2FCDFF2-0399-D499-D6FD-0266D4A99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6" y="1010114"/>
            <a:ext cx="2190307" cy="219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84</Words>
  <Application>Microsoft Office PowerPoint</Application>
  <PresentationFormat>Custom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8</cp:revision>
  <dcterms:created xsi:type="dcterms:W3CDTF">2020-08-27T16:27:00Z</dcterms:created>
  <dcterms:modified xsi:type="dcterms:W3CDTF">2025-02-21T12:03:59Z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