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0" r:id="rId4"/>
  </p:sldMasterIdLst>
  <p:notesMasterIdLst>
    <p:notesMasterId r:id="rId22"/>
  </p:notesMasterIdLst>
  <p:sldIdLst>
    <p:sldId id="274" r:id="rId5"/>
    <p:sldId id="275" r:id="rId6"/>
    <p:sldId id="276" r:id="rId7"/>
    <p:sldId id="277" r:id="rId8"/>
    <p:sldId id="278" r:id="rId9"/>
    <p:sldId id="279" r:id="rId10"/>
    <p:sldId id="280" r:id="rId11"/>
    <p:sldId id="281" r:id="rId12"/>
    <p:sldId id="283" r:id="rId13"/>
    <p:sldId id="288" r:id="rId14"/>
    <p:sldId id="287" r:id="rId15"/>
    <p:sldId id="284" r:id="rId16"/>
    <p:sldId id="285" r:id="rId17"/>
    <p:sldId id="286" r:id="rId18"/>
    <p:sldId id="289" r:id="rId19"/>
    <p:sldId id="282" r:id="rId20"/>
    <p:sldId id="290" r:id="rId21"/>
  </p:sldIdLst>
  <p:sldSz cx="10287000" cy="1285875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050" userDrawn="1">
          <p15:clr>
            <a:srgbClr val="A4A3A4"/>
          </p15:clr>
        </p15:guide>
        <p15:guide id="2" pos="32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D0717"/>
    <a:srgbClr val="304F7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01DA05-435F-40B4-9523-1C83A5E132BD}" v="7" dt="2025-02-21T12:01:41.42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722" autoAdjust="0"/>
    <p:restoredTop sz="94660"/>
  </p:normalViewPr>
  <p:slideViewPr>
    <p:cSldViewPr snapToGrid="0" showGuides="1">
      <p:cViewPr varScale="1">
        <p:scale>
          <a:sx n="47" d="100"/>
          <a:sy n="47" d="100"/>
        </p:scale>
        <p:origin x="2602" y="48"/>
      </p:cViewPr>
      <p:guideLst>
        <p:guide orient="horz" pos="4050"/>
        <p:guide pos="32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Relationship Id="rId27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l-SI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C01D93-78C8-4198-ABE1-4E983886E03B}" type="datetimeFigureOut">
              <a:rPr lang="sl-SI" smtClean="0"/>
              <a:t>18. 09. 2025</a:t>
            </a:fld>
            <a:endParaRPr lang="sl-SI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193925" y="1143000"/>
            <a:ext cx="247015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l-SI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l-S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l-S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1EC13E-2F0A-45AA-B0EB-6DFDD2EFD0B1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40312644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2893162" rtl="0" eaLnBrk="1" latinLnBrk="0" hangingPunct="1">
      <a:defRPr sz="3797" kern="1200">
        <a:solidFill>
          <a:schemeClr val="tx1"/>
        </a:solidFill>
        <a:latin typeface="+mn-lt"/>
        <a:ea typeface="+mn-ea"/>
        <a:cs typeface="+mn-cs"/>
      </a:defRPr>
    </a:lvl1pPr>
    <a:lvl2pPr marL="1446581" algn="l" defTabSz="2893162" rtl="0" eaLnBrk="1" latinLnBrk="0" hangingPunct="1">
      <a:defRPr sz="3797" kern="1200">
        <a:solidFill>
          <a:schemeClr val="tx1"/>
        </a:solidFill>
        <a:latin typeface="+mn-lt"/>
        <a:ea typeface="+mn-ea"/>
        <a:cs typeface="+mn-cs"/>
      </a:defRPr>
    </a:lvl2pPr>
    <a:lvl3pPr marL="2893162" algn="l" defTabSz="2893162" rtl="0" eaLnBrk="1" latinLnBrk="0" hangingPunct="1">
      <a:defRPr sz="3797" kern="1200">
        <a:solidFill>
          <a:schemeClr val="tx1"/>
        </a:solidFill>
        <a:latin typeface="+mn-lt"/>
        <a:ea typeface="+mn-ea"/>
        <a:cs typeface="+mn-cs"/>
      </a:defRPr>
    </a:lvl3pPr>
    <a:lvl4pPr marL="4339742" algn="l" defTabSz="2893162" rtl="0" eaLnBrk="1" latinLnBrk="0" hangingPunct="1">
      <a:defRPr sz="3797" kern="1200">
        <a:solidFill>
          <a:schemeClr val="tx1"/>
        </a:solidFill>
        <a:latin typeface="+mn-lt"/>
        <a:ea typeface="+mn-ea"/>
        <a:cs typeface="+mn-cs"/>
      </a:defRPr>
    </a:lvl4pPr>
    <a:lvl5pPr marL="5786323" algn="l" defTabSz="2893162" rtl="0" eaLnBrk="1" latinLnBrk="0" hangingPunct="1">
      <a:defRPr sz="3797" kern="1200">
        <a:solidFill>
          <a:schemeClr val="tx1"/>
        </a:solidFill>
        <a:latin typeface="+mn-lt"/>
        <a:ea typeface="+mn-ea"/>
        <a:cs typeface="+mn-cs"/>
      </a:defRPr>
    </a:lvl5pPr>
    <a:lvl6pPr marL="7232904" algn="l" defTabSz="2893162" rtl="0" eaLnBrk="1" latinLnBrk="0" hangingPunct="1">
      <a:defRPr sz="3797" kern="1200">
        <a:solidFill>
          <a:schemeClr val="tx1"/>
        </a:solidFill>
        <a:latin typeface="+mn-lt"/>
        <a:ea typeface="+mn-ea"/>
        <a:cs typeface="+mn-cs"/>
      </a:defRPr>
    </a:lvl6pPr>
    <a:lvl7pPr marL="8679485" algn="l" defTabSz="2893162" rtl="0" eaLnBrk="1" latinLnBrk="0" hangingPunct="1">
      <a:defRPr sz="3797" kern="1200">
        <a:solidFill>
          <a:schemeClr val="tx1"/>
        </a:solidFill>
        <a:latin typeface="+mn-lt"/>
        <a:ea typeface="+mn-ea"/>
        <a:cs typeface="+mn-cs"/>
      </a:defRPr>
    </a:lvl7pPr>
    <a:lvl8pPr marL="10126066" algn="l" defTabSz="2893162" rtl="0" eaLnBrk="1" latinLnBrk="0" hangingPunct="1">
      <a:defRPr sz="3797" kern="1200">
        <a:solidFill>
          <a:schemeClr val="tx1"/>
        </a:solidFill>
        <a:latin typeface="+mn-lt"/>
        <a:ea typeface="+mn-ea"/>
        <a:cs typeface="+mn-cs"/>
      </a:defRPr>
    </a:lvl8pPr>
    <a:lvl9pPr marL="11572646" algn="l" defTabSz="2893162" rtl="0" eaLnBrk="1" latinLnBrk="0" hangingPunct="1">
      <a:defRPr sz="3797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1525" y="2104431"/>
            <a:ext cx="8743950" cy="4476750"/>
          </a:xfrm>
        </p:spPr>
        <p:txBody>
          <a:bodyPr anchor="b"/>
          <a:lstStyle>
            <a:lvl1pPr algn="ctr">
              <a:defRPr sz="675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85875" y="6753821"/>
            <a:ext cx="7715250" cy="3104554"/>
          </a:xfrm>
        </p:spPr>
        <p:txBody>
          <a:bodyPr/>
          <a:lstStyle>
            <a:lvl1pPr marL="0" indent="0" algn="ctr">
              <a:buNone/>
              <a:defRPr sz="2700"/>
            </a:lvl1pPr>
            <a:lvl2pPr marL="514350" indent="0" algn="ctr">
              <a:buNone/>
              <a:defRPr sz="2250"/>
            </a:lvl2pPr>
            <a:lvl3pPr marL="1028700" indent="0" algn="ctr">
              <a:buNone/>
              <a:defRPr sz="2025"/>
            </a:lvl3pPr>
            <a:lvl4pPr marL="1543050" indent="0" algn="ctr">
              <a:buNone/>
              <a:defRPr sz="1800"/>
            </a:lvl4pPr>
            <a:lvl5pPr marL="2057400" indent="0" algn="ctr">
              <a:buNone/>
              <a:defRPr sz="1800"/>
            </a:lvl5pPr>
            <a:lvl6pPr marL="2571750" indent="0" algn="ctr">
              <a:buNone/>
              <a:defRPr sz="1800"/>
            </a:lvl6pPr>
            <a:lvl7pPr marL="3086100" indent="0" algn="ctr">
              <a:buNone/>
              <a:defRPr sz="1800"/>
            </a:lvl7pPr>
            <a:lvl8pPr marL="3600450" indent="0" algn="ctr">
              <a:buNone/>
              <a:defRPr sz="1800"/>
            </a:lvl8pPr>
            <a:lvl9pPr marL="4114800" indent="0" algn="ctr">
              <a:buNone/>
              <a:defRPr sz="18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EDFF9-C21A-4CC7-AC07-5785B685516F}" type="datetimeFigureOut">
              <a:rPr lang="en-US" smtClean="0"/>
              <a:t>9/18/2025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C6ACB-6DE9-46A6-9DC8-3F98551F68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93626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EDFF9-C21A-4CC7-AC07-5785B685516F}" type="datetimeFigureOut">
              <a:rPr lang="en-US" smtClean="0"/>
              <a:t>9/18/2025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C6ACB-6DE9-46A6-9DC8-3F98551F68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81774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1874" y="3205762"/>
            <a:ext cx="8872538" cy="5348882"/>
          </a:xfrm>
        </p:spPr>
        <p:txBody>
          <a:bodyPr anchor="b"/>
          <a:lstStyle>
            <a:lvl1pPr>
              <a:defRPr sz="675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1874" y="8605246"/>
            <a:ext cx="8872538" cy="2812851"/>
          </a:xfrm>
        </p:spPr>
        <p:txBody>
          <a:bodyPr/>
          <a:lstStyle>
            <a:lvl1pPr marL="0" indent="0">
              <a:buNone/>
              <a:defRPr sz="2700">
                <a:solidFill>
                  <a:schemeClr val="tx1"/>
                </a:solidFill>
              </a:defRPr>
            </a:lvl1pPr>
            <a:lvl2pPr marL="514350" indent="0">
              <a:buNone/>
              <a:defRPr sz="2250">
                <a:solidFill>
                  <a:schemeClr val="tx1">
                    <a:tint val="75000"/>
                  </a:schemeClr>
                </a:solidFill>
              </a:defRPr>
            </a:lvl2pPr>
            <a:lvl3pPr marL="1028700" indent="0">
              <a:buNone/>
              <a:defRPr sz="2025">
                <a:solidFill>
                  <a:schemeClr val="tx1">
                    <a:tint val="75000"/>
                  </a:schemeClr>
                </a:solidFill>
              </a:defRPr>
            </a:lvl3pPr>
            <a:lvl4pPr marL="154305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4pPr>
            <a:lvl5pPr marL="2057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5pPr>
            <a:lvl6pPr marL="257175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6pPr>
            <a:lvl7pPr marL="30861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7pPr>
            <a:lvl8pPr marL="360045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8pPr>
            <a:lvl9pPr marL="41148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40D43C-B084-45A8-B454-A3DF9B2CCC81}" type="datetimeFigureOut">
              <a:rPr lang="sl-SI" smtClean="0"/>
              <a:t>18. 09. 2025</a:t>
            </a:fld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C72DDB-E56D-412D-84A0-86FF86D4A220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9412107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07231" y="3423047"/>
            <a:ext cx="4371975" cy="81587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794" y="3423047"/>
            <a:ext cx="4371975" cy="81587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EDFF9-C21A-4CC7-AC07-5785B685516F}" type="datetimeFigureOut">
              <a:rPr lang="en-US" smtClean="0"/>
              <a:t>9/18/2025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C6ACB-6DE9-46A6-9DC8-3F98551F68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43063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71" y="684612"/>
            <a:ext cx="8872538" cy="248543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8572" y="3152181"/>
            <a:ext cx="4351883" cy="1544835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14350" indent="0">
              <a:buNone/>
              <a:defRPr sz="2250" b="1"/>
            </a:lvl2pPr>
            <a:lvl3pPr marL="1028700" indent="0">
              <a:buNone/>
              <a:defRPr sz="2025" b="1"/>
            </a:lvl3pPr>
            <a:lvl4pPr marL="1543050" indent="0">
              <a:buNone/>
              <a:defRPr sz="1800" b="1"/>
            </a:lvl4pPr>
            <a:lvl5pPr marL="2057400" indent="0">
              <a:buNone/>
              <a:defRPr sz="1800" b="1"/>
            </a:lvl5pPr>
            <a:lvl6pPr marL="2571750" indent="0">
              <a:buNone/>
              <a:defRPr sz="1800" b="1"/>
            </a:lvl6pPr>
            <a:lvl7pPr marL="3086100" indent="0">
              <a:buNone/>
              <a:defRPr sz="1800" b="1"/>
            </a:lvl7pPr>
            <a:lvl8pPr marL="3600450" indent="0">
              <a:buNone/>
              <a:defRPr sz="1800" b="1"/>
            </a:lvl8pPr>
            <a:lvl9pPr marL="4114800" indent="0">
              <a:buNone/>
              <a:defRPr sz="18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08572" y="4697015"/>
            <a:ext cx="4351883" cy="690860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207794" y="3152181"/>
            <a:ext cx="4373315" cy="1544835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14350" indent="0">
              <a:buNone/>
              <a:defRPr sz="2250" b="1"/>
            </a:lvl2pPr>
            <a:lvl3pPr marL="1028700" indent="0">
              <a:buNone/>
              <a:defRPr sz="2025" b="1"/>
            </a:lvl3pPr>
            <a:lvl4pPr marL="1543050" indent="0">
              <a:buNone/>
              <a:defRPr sz="1800" b="1"/>
            </a:lvl4pPr>
            <a:lvl5pPr marL="2057400" indent="0">
              <a:buNone/>
              <a:defRPr sz="1800" b="1"/>
            </a:lvl5pPr>
            <a:lvl6pPr marL="2571750" indent="0">
              <a:buNone/>
              <a:defRPr sz="1800" b="1"/>
            </a:lvl6pPr>
            <a:lvl7pPr marL="3086100" indent="0">
              <a:buNone/>
              <a:defRPr sz="1800" b="1"/>
            </a:lvl7pPr>
            <a:lvl8pPr marL="3600450" indent="0">
              <a:buNone/>
              <a:defRPr sz="1800" b="1"/>
            </a:lvl8pPr>
            <a:lvl9pPr marL="4114800" indent="0">
              <a:buNone/>
              <a:defRPr sz="18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207794" y="4697015"/>
            <a:ext cx="4373315" cy="690860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EDFF9-C21A-4CC7-AC07-5785B685516F}" type="datetimeFigureOut">
              <a:rPr lang="en-US" smtClean="0"/>
              <a:t>9/18/2025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C6ACB-6DE9-46A6-9DC8-3F98551F68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44911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EDFF9-C21A-4CC7-AC07-5785B685516F}" type="datetimeFigureOut">
              <a:rPr lang="en-US" smtClean="0"/>
              <a:t>9/18/2025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C6ACB-6DE9-46A6-9DC8-3F98551F68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14417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EDFF9-C21A-4CC7-AC07-5785B685516F}" type="datetimeFigureOut">
              <a:rPr lang="en-US" smtClean="0"/>
              <a:t>9/18/2025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C6ACB-6DE9-46A6-9DC8-3F98551F68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70126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71" y="857250"/>
            <a:ext cx="3317825" cy="3000375"/>
          </a:xfrm>
        </p:spPr>
        <p:txBody>
          <a:bodyPr anchor="b"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73315" y="1851425"/>
            <a:ext cx="5207794" cy="9138047"/>
          </a:xfrm>
        </p:spPr>
        <p:txBody>
          <a:bodyPr/>
          <a:lstStyle>
            <a:lvl1pPr>
              <a:defRPr sz="3600"/>
            </a:lvl1pPr>
            <a:lvl2pPr>
              <a:defRPr sz="3150"/>
            </a:lvl2pPr>
            <a:lvl3pPr>
              <a:defRPr sz="2700"/>
            </a:lvl3pPr>
            <a:lvl4pPr>
              <a:defRPr sz="2250"/>
            </a:lvl4pPr>
            <a:lvl5pPr>
              <a:defRPr sz="2250"/>
            </a:lvl5pPr>
            <a:lvl6pPr>
              <a:defRPr sz="2250"/>
            </a:lvl6pPr>
            <a:lvl7pPr>
              <a:defRPr sz="2250"/>
            </a:lvl7pPr>
            <a:lvl8pPr>
              <a:defRPr sz="2250"/>
            </a:lvl8pPr>
            <a:lvl9pPr>
              <a:defRPr sz="22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71" y="3857625"/>
            <a:ext cx="3317825" cy="7146728"/>
          </a:xfrm>
        </p:spPr>
        <p:txBody>
          <a:bodyPr/>
          <a:lstStyle>
            <a:lvl1pPr marL="0" indent="0">
              <a:buNone/>
              <a:defRPr sz="1800"/>
            </a:lvl1pPr>
            <a:lvl2pPr marL="514350" indent="0">
              <a:buNone/>
              <a:defRPr sz="1575"/>
            </a:lvl2pPr>
            <a:lvl3pPr marL="1028700" indent="0">
              <a:buNone/>
              <a:defRPr sz="1350"/>
            </a:lvl3pPr>
            <a:lvl4pPr marL="1543050" indent="0">
              <a:buNone/>
              <a:defRPr sz="1125"/>
            </a:lvl4pPr>
            <a:lvl5pPr marL="2057400" indent="0">
              <a:buNone/>
              <a:defRPr sz="1125"/>
            </a:lvl5pPr>
            <a:lvl6pPr marL="2571750" indent="0">
              <a:buNone/>
              <a:defRPr sz="1125"/>
            </a:lvl6pPr>
            <a:lvl7pPr marL="3086100" indent="0">
              <a:buNone/>
              <a:defRPr sz="1125"/>
            </a:lvl7pPr>
            <a:lvl8pPr marL="3600450" indent="0">
              <a:buNone/>
              <a:defRPr sz="1125"/>
            </a:lvl8pPr>
            <a:lvl9pPr marL="4114800" indent="0">
              <a:buNone/>
              <a:defRPr sz="112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EDFF9-C21A-4CC7-AC07-5785B685516F}" type="datetimeFigureOut">
              <a:rPr lang="en-US" smtClean="0"/>
              <a:t>9/18/2025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C6ACB-6DE9-46A6-9DC8-3F98551F68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20797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71" y="857250"/>
            <a:ext cx="3317825" cy="3000375"/>
          </a:xfrm>
        </p:spPr>
        <p:txBody>
          <a:bodyPr anchor="b"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373315" y="1851425"/>
            <a:ext cx="5207794" cy="9138047"/>
          </a:xfrm>
        </p:spPr>
        <p:txBody>
          <a:bodyPr anchor="t"/>
          <a:lstStyle>
            <a:lvl1pPr marL="0" indent="0">
              <a:buNone/>
              <a:defRPr sz="3600"/>
            </a:lvl1pPr>
            <a:lvl2pPr marL="514350" indent="0">
              <a:buNone/>
              <a:defRPr sz="3150"/>
            </a:lvl2pPr>
            <a:lvl3pPr marL="1028700" indent="0">
              <a:buNone/>
              <a:defRPr sz="2700"/>
            </a:lvl3pPr>
            <a:lvl4pPr marL="1543050" indent="0">
              <a:buNone/>
              <a:defRPr sz="2250"/>
            </a:lvl4pPr>
            <a:lvl5pPr marL="2057400" indent="0">
              <a:buNone/>
              <a:defRPr sz="2250"/>
            </a:lvl5pPr>
            <a:lvl6pPr marL="2571750" indent="0">
              <a:buNone/>
              <a:defRPr sz="2250"/>
            </a:lvl6pPr>
            <a:lvl7pPr marL="3086100" indent="0">
              <a:buNone/>
              <a:defRPr sz="2250"/>
            </a:lvl7pPr>
            <a:lvl8pPr marL="3600450" indent="0">
              <a:buNone/>
              <a:defRPr sz="2250"/>
            </a:lvl8pPr>
            <a:lvl9pPr marL="4114800" indent="0">
              <a:buNone/>
              <a:defRPr sz="225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71" y="3857625"/>
            <a:ext cx="3317825" cy="7146728"/>
          </a:xfrm>
        </p:spPr>
        <p:txBody>
          <a:bodyPr/>
          <a:lstStyle>
            <a:lvl1pPr marL="0" indent="0">
              <a:buNone/>
              <a:defRPr sz="1800"/>
            </a:lvl1pPr>
            <a:lvl2pPr marL="514350" indent="0">
              <a:buNone/>
              <a:defRPr sz="1575"/>
            </a:lvl2pPr>
            <a:lvl3pPr marL="1028700" indent="0">
              <a:buNone/>
              <a:defRPr sz="1350"/>
            </a:lvl3pPr>
            <a:lvl4pPr marL="1543050" indent="0">
              <a:buNone/>
              <a:defRPr sz="1125"/>
            </a:lvl4pPr>
            <a:lvl5pPr marL="2057400" indent="0">
              <a:buNone/>
              <a:defRPr sz="1125"/>
            </a:lvl5pPr>
            <a:lvl6pPr marL="2571750" indent="0">
              <a:buNone/>
              <a:defRPr sz="1125"/>
            </a:lvl6pPr>
            <a:lvl7pPr marL="3086100" indent="0">
              <a:buNone/>
              <a:defRPr sz="1125"/>
            </a:lvl7pPr>
            <a:lvl8pPr marL="3600450" indent="0">
              <a:buNone/>
              <a:defRPr sz="1125"/>
            </a:lvl8pPr>
            <a:lvl9pPr marL="4114800" indent="0">
              <a:buNone/>
              <a:defRPr sz="112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EDFF9-C21A-4CC7-AC07-5785B685516F}" type="datetimeFigureOut">
              <a:rPr lang="en-US" smtClean="0"/>
              <a:t>9/18/2025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C6ACB-6DE9-46A6-9DC8-3F98551F68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09425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EDFF9-C21A-4CC7-AC07-5785B685516F}" type="datetimeFigureOut">
              <a:rPr lang="en-US" smtClean="0"/>
              <a:t>9/18/2025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C6ACB-6DE9-46A6-9DC8-3F98551F68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43615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61635" y="684610"/>
            <a:ext cx="2218134" cy="10897196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07232" y="684610"/>
            <a:ext cx="6525816" cy="1089719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EDFF9-C21A-4CC7-AC07-5785B685516F}" type="datetimeFigureOut">
              <a:rPr lang="en-US" smtClean="0"/>
              <a:t>9/18/2025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C6ACB-6DE9-46A6-9DC8-3F98551F68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70889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1395695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fi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30FE875-10F9-4DF1-A8CC-6FA1477B820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28588" y="160735"/>
            <a:ext cx="10029825" cy="12537281"/>
          </a:xfrm>
          <a:custGeom>
            <a:avLst/>
            <a:gdLst>
              <a:gd name="connsiteX0" fmla="*/ 1371600 w 2743200"/>
              <a:gd name="connsiteY0" fmla="*/ 0 h 2743200"/>
              <a:gd name="connsiteX1" fmla="*/ 2743200 w 2743200"/>
              <a:gd name="connsiteY1" fmla="*/ 1371600 h 2743200"/>
              <a:gd name="connsiteX2" fmla="*/ 1371600 w 2743200"/>
              <a:gd name="connsiteY2" fmla="*/ 2743200 h 2743200"/>
              <a:gd name="connsiteX3" fmla="*/ 0 w 2743200"/>
              <a:gd name="connsiteY3" fmla="*/ 1371600 h 2743200"/>
              <a:gd name="connsiteX4" fmla="*/ 1371600 w 2743200"/>
              <a:gd name="connsiteY4" fmla="*/ 0 h 2743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43200" h="2743200">
                <a:moveTo>
                  <a:pt x="1371600" y="0"/>
                </a:moveTo>
                <a:cubicBezTo>
                  <a:pt x="2129114" y="0"/>
                  <a:pt x="2743200" y="614086"/>
                  <a:pt x="2743200" y="1371600"/>
                </a:cubicBezTo>
                <a:cubicBezTo>
                  <a:pt x="2743200" y="2129114"/>
                  <a:pt x="2129114" y="2743200"/>
                  <a:pt x="1371600" y="2743200"/>
                </a:cubicBezTo>
                <a:cubicBezTo>
                  <a:pt x="614086" y="2743200"/>
                  <a:pt x="0" y="2129114"/>
                  <a:pt x="0" y="1371600"/>
                </a:cubicBezTo>
                <a:cubicBezTo>
                  <a:pt x="0" y="614086"/>
                  <a:pt x="614086" y="0"/>
                  <a:pt x="1371600" y="0"/>
                </a:cubicBezTo>
                <a:close/>
              </a:path>
            </a:pathLst>
          </a:custGeom>
        </p:spPr>
        <p:txBody>
          <a:bodyPr wrap="square" anchor="ctr" anchorCtr="0">
            <a:noAutofit/>
          </a:bodyPr>
          <a:lstStyle>
            <a:lvl1pPr marL="0" indent="0" algn="ctr">
              <a:buFontTx/>
              <a:buNone/>
              <a:defRPr sz="18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 dirty="0"/>
              <a:t>click here to add a picture or drag and drop</a:t>
            </a:r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BA4A2D7E-A617-41D4-BCB3-63B8CDDAFD1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0393" y="822312"/>
            <a:ext cx="9001125" cy="11251406"/>
          </a:xfrm>
        </p:spPr>
        <p:txBody>
          <a:bodyPr>
            <a:prstTxWarp prst="textArchDown">
              <a:avLst/>
            </a:prstTxWarp>
            <a:normAutofit/>
          </a:bodyPr>
          <a:lstStyle>
            <a:lvl1pPr>
              <a:defRPr sz="16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here to add your title</a:t>
            </a:r>
          </a:p>
        </p:txBody>
      </p:sp>
    </p:spTree>
    <p:extLst>
      <p:ext uri="{BB962C8B-B14F-4D97-AF65-F5344CB8AC3E}">
        <p14:creationId xmlns:p14="http://schemas.microsoft.com/office/powerpoint/2010/main" val="3951436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050" userDrawn="1">
          <p15:clr>
            <a:srgbClr val="FBAE40"/>
          </p15:clr>
        </p15:guide>
        <p15:guide id="2" pos="324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07231" y="684612"/>
            <a:ext cx="8872538" cy="248543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7231" y="3423047"/>
            <a:ext cx="8872538" cy="81587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07231" y="11918159"/>
            <a:ext cx="2314575" cy="6846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1EDFF9-C21A-4CC7-AC07-5785B685516F}" type="datetimeFigureOut">
              <a:rPr lang="en-US" smtClean="0"/>
              <a:t>9/18/2025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07569" y="11918159"/>
            <a:ext cx="3471863" cy="6846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265194" y="11918159"/>
            <a:ext cx="2314575" cy="6846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3C6ACB-6DE9-46A6-9DC8-3F98551F68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50209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  <p:sldLayoutId id="2147483684" r:id="rId13"/>
  </p:sldLayoutIdLst>
  <p:txStyles>
    <p:titleStyle>
      <a:lvl1pPr algn="l" defTabSz="1028700" rtl="0" eaLnBrk="1" latinLnBrk="0" hangingPunct="1">
        <a:lnSpc>
          <a:spcPct val="90000"/>
        </a:lnSpc>
        <a:spcBef>
          <a:spcPct val="0"/>
        </a:spcBef>
        <a:buNone/>
        <a:defRPr sz="49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1028700" rtl="0" eaLnBrk="1" latinLnBrk="0" hangingPunct="1">
        <a:lnSpc>
          <a:spcPct val="90000"/>
        </a:lnSpc>
        <a:spcBef>
          <a:spcPts val="1125"/>
        </a:spcBef>
        <a:buFont typeface="Arial" panose="020B0604020202020204" pitchFamily="34" charset="0"/>
        <a:buChar char="•"/>
        <a:defRPr sz="3150" kern="1200">
          <a:solidFill>
            <a:schemeClr val="tx1"/>
          </a:solidFill>
          <a:latin typeface="+mn-lt"/>
          <a:ea typeface="+mn-ea"/>
          <a:cs typeface="+mn-cs"/>
        </a:defRPr>
      </a:lvl1pPr>
      <a:lvl2pPr marL="77152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28587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250" kern="1200">
          <a:solidFill>
            <a:schemeClr val="tx1"/>
          </a:solidFill>
          <a:latin typeface="+mn-lt"/>
          <a:ea typeface="+mn-ea"/>
          <a:cs typeface="+mn-cs"/>
        </a:defRPr>
      </a:lvl3pPr>
      <a:lvl4pPr marL="180022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025" kern="1200">
          <a:solidFill>
            <a:schemeClr val="tx1"/>
          </a:solidFill>
          <a:latin typeface="+mn-lt"/>
          <a:ea typeface="+mn-ea"/>
          <a:cs typeface="+mn-cs"/>
        </a:defRPr>
      </a:lvl4pPr>
      <a:lvl5pPr marL="231457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025" kern="1200">
          <a:solidFill>
            <a:schemeClr val="tx1"/>
          </a:solidFill>
          <a:latin typeface="+mn-lt"/>
          <a:ea typeface="+mn-ea"/>
          <a:cs typeface="+mn-cs"/>
        </a:defRPr>
      </a:lvl5pPr>
      <a:lvl6pPr marL="282892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025" kern="1200">
          <a:solidFill>
            <a:schemeClr val="tx1"/>
          </a:solidFill>
          <a:latin typeface="+mn-lt"/>
          <a:ea typeface="+mn-ea"/>
          <a:cs typeface="+mn-cs"/>
        </a:defRPr>
      </a:lvl6pPr>
      <a:lvl7pPr marL="334327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025" kern="1200">
          <a:solidFill>
            <a:schemeClr val="tx1"/>
          </a:solidFill>
          <a:latin typeface="+mn-lt"/>
          <a:ea typeface="+mn-ea"/>
          <a:cs typeface="+mn-cs"/>
        </a:defRPr>
      </a:lvl7pPr>
      <a:lvl8pPr marL="385762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025" kern="1200">
          <a:solidFill>
            <a:schemeClr val="tx1"/>
          </a:solidFill>
          <a:latin typeface="+mn-lt"/>
          <a:ea typeface="+mn-ea"/>
          <a:cs typeface="+mn-cs"/>
        </a:defRPr>
      </a:lvl8pPr>
      <a:lvl9pPr marL="437197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02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2pPr>
      <a:lvl3pPr marL="102870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3pPr>
      <a:lvl4pPr marL="154305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5pPr>
      <a:lvl6pPr marL="257175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6pPr>
      <a:lvl7pPr marL="308610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7pPr>
      <a:lvl8pPr marL="360045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8pPr>
      <a:lvl9pPr marL="411480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6D2B64FC-018F-2DC9-0FCC-3223FFCFB10C}"/>
              </a:ext>
            </a:extLst>
          </p:cNvPr>
          <p:cNvSpPr txBox="1"/>
          <p:nvPr/>
        </p:nvSpPr>
        <p:spPr>
          <a:xfrm>
            <a:off x="1216926" y="2214106"/>
            <a:ext cx="7878306" cy="69576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79425" indent="-457200">
              <a:lnSpc>
                <a:spcPct val="150000"/>
              </a:lnSpc>
              <a:buFont typeface="+mj-lt"/>
              <a:buAutoNum type="arabicParenR"/>
            </a:pPr>
            <a:r>
              <a:rPr lang="sl-SI" sz="2500" b="1" dirty="0" err="1"/>
              <a:t>Select</a:t>
            </a:r>
            <a:r>
              <a:rPr lang="sl-SI" sz="2500" b="1" dirty="0"/>
              <a:t> </a:t>
            </a:r>
            <a:r>
              <a:rPr lang="sl-SI" sz="2500" b="1" dirty="0" err="1"/>
              <a:t>the</a:t>
            </a:r>
            <a:r>
              <a:rPr lang="sl-SI" sz="2500" b="1" dirty="0"/>
              <a:t> image </a:t>
            </a:r>
            <a:r>
              <a:rPr lang="sl-SI" sz="2500" dirty="0" err="1"/>
              <a:t>you</a:t>
            </a:r>
            <a:r>
              <a:rPr lang="sl-SI" sz="2500" dirty="0"/>
              <a:t> </a:t>
            </a:r>
            <a:r>
              <a:rPr lang="sl-SI" sz="2500" dirty="0" err="1"/>
              <a:t>want</a:t>
            </a:r>
            <a:r>
              <a:rPr lang="sl-SI" sz="2500" dirty="0"/>
              <a:t> to </a:t>
            </a:r>
            <a:r>
              <a:rPr lang="sl-SI" sz="2500" dirty="0" err="1"/>
              <a:t>use</a:t>
            </a:r>
            <a:endParaRPr lang="sl-SI" sz="2500" dirty="0"/>
          </a:p>
          <a:p>
            <a:pPr marL="479425" indent="-457200">
              <a:lnSpc>
                <a:spcPct val="150000"/>
              </a:lnSpc>
              <a:buFont typeface="+mj-lt"/>
              <a:buAutoNum type="arabicParenR"/>
            </a:pPr>
            <a:r>
              <a:rPr lang="sl-SI" sz="2500" b="1" dirty="0" err="1"/>
              <a:t>Replace</a:t>
            </a:r>
            <a:r>
              <a:rPr lang="sl-SI" sz="2500" b="1" dirty="0"/>
              <a:t> </a:t>
            </a:r>
            <a:r>
              <a:rPr lang="sl-SI" sz="2500" b="1" dirty="0" err="1"/>
              <a:t>the</a:t>
            </a:r>
            <a:r>
              <a:rPr lang="sl-SI" sz="2500" b="1" dirty="0"/>
              <a:t> </a:t>
            </a:r>
            <a:r>
              <a:rPr lang="sl-SI" sz="2500" b="1" dirty="0" err="1"/>
              <a:t>text</a:t>
            </a:r>
            <a:r>
              <a:rPr lang="sl-SI" sz="2500" b="1" dirty="0"/>
              <a:t> in </a:t>
            </a:r>
            <a:r>
              <a:rPr lang="sl-SI" sz="2500" b="1" dirty="0" err="1"/>
              <a:t>English</a:t>
            </a:r>
            <a:r>
              <a:rPr lang="sl-SI" sz="2500" b="1" dirty="0"/>
              <a:t> </a:t>
            </a:r>
            <a:r>
              <a:rPr lang="sl-SI" sz="2500" b="1" dirty="0" err="1"/>
              <a:t>with</a:t>
            </a:r>
            <a:r>
              <a:rPr lang="sl-SI" sz="2500" b="1" dirty="0"/>
              <a:t> </a:t>
            </a:r>
            <a:r>
              <a:rPr lang="sl-SI" sz="2500" b="1" dirty="0" err="1"/>
              <a:t>the</a:t>
            </a:r>
            <a:r>
              <a:rPr lang="sl-SI" sz="2500" b="1" dirty="0"/>
              <a:t> </a:t>
            </a:r>
            <a:r>
              <a:rPr lang="sl-SI" sz="2500" b="1" dirty="0" err="1"/>
              <a:t>text</a:t>
            </a:r>
            <a:r>
              <a:rPr lang="sl-SI" sz="2500" b="1" dirty="0"/>
              <a:t> in </a:t>
            </a:r>
            <a:r>
              <a:rPr lang="sl-SI" sz="2500" b="1" dirty="0" err="1"/>
              <a:t>your</a:t>
            </a:r>
            <a:r>
              <a:rPr lang="sl-SI" sz="2500" b="1" dirty="0"/>
              <a:t> </a:t>
            </a:r>
            <a:r>
              <a:rPr lang="sl-SI" sz="2500" b="1" dirty="0" err="1"/>
              <a:t>local</a:t>
            </a:r>
            <a:r>
              <a:rPr lang="sl-SI" sz="2500" b="1" dirty="0"/>
              <a:t> </a:t>
            </a:r>
            <a:r>
              <a:rPr lang="sl-SI" sz="2500" b="1" dirty="0" err="1"/>
              <a:t>language</a:t>
            </a:r>
            <a:r>
              <a:rPr lang="sl-SI" sz="2500" dirty="0"/>
              <a:t> </a:t>
            </a:r>
            <a:r>
              <a:rPr lang="sl-SI" sz="2500" dirty="0" err="1"/>
              <a:t>and</a:t>
            </a:r>
            <a:r>
              <a:rPr lang="sl-SI" sz="2500" dirty="0"/>
              <a:t> </a:t>
            </a:r>
            <a:r>
              <a:rPr lang="sl-SI" sz="2500" dirty="0" err="1"/>
              <a:t>adjust</a:t>
            </a:r>
            <a:r>
              <a:rPr lang="sl-SI" sz="2500" dirty="0"/>
              <a:t> </a:t>
            </a:r>
            <a:r>
              <a:rPr lang="sl-SI" sz="2500" dirty="0" err="1"/>
              <a:t>the</a:t>
            </a:r>
            <a:r>
              <a:rPr lang="sl-SI" sz="2500" dirty="0"/>
              <a:t> </a:t>
            </a:r>
            <a:r>
              <a:rPr lang="sl-SI" sz="2500" dirty="0" err="1"/>
              <a:t>size</a:t>
            </a:r>
            <a:r>
              <a:rPr lang="sl-SI" sz="2500" dirty="0"/>
              <a:t> </a:t>
            </a:r>
            <a:r>
              <a:rPr lang="sl-SI" sz="2500" dirty="0" err="1"/>
              <a:t>of</a:t>
            </a:r>
            <a:r>
              <a:rPr lang="sl-SI" sz="2500" dirty="0"/>
              <a:t> </a:t>
            </a:r>
            <a:r>
              <a:rPr lang="sl-SI" sz="2500" dirty="0" err="1"/>
              <a:t>the</a:t>
            </a:r>
            <a:r>
              <a:rPr lang="sl-SI" sz="2500" dirty="0"/>
              <a:t> font </a:t>
            </a:r>
            <a:r>
              <a:rPr lang="sl-SI" sz="2500" dirty="0" err="1"/>
              <a:t>if</a:t>
            </a:r>
            <a:r>
              <a:rPr lang="sl-SI" sz="2500" dirty="0"/>
              <a:t> </a:t>
            </a:r>
            <a:r>
              <a:rPr lang="sl-SI" sz="2500" dirty="0" err="1"/>
              <a:t>necessary</a:t>
            </a:r>
            <a:r>
              <a:rPr lang="sl-SI" sz="2500" dirty="0"/>
              <a:t>.</a:t>
            </a:r>
          </a:p>
          <a:p>
            <a:pPr marL="479425" indent="-457200">
              <a:lnSpc>
                <a:spcPct val="150000"/>
              </a:lnSpc>
              <a:buFont typeface="+mj-lt"/>
              <a:buAutoNum type="arabicParenR"/>
            </a:pPr>
            <a:r>
              <a:rPr lang="en-US" sz="2500" dirty="0"/>
              <a:t>Once complete, select </a:t>
            </a:r>
            <a:r>
              <a:rPr lang="en-US" sz="2500" b="1" dirty="0"/>
              <a:t>File</a:t>
            </a:r>
            <a:r>
              <a:rPr lang="en-US" sz="2500" dirty="0"/>
              <a:t>--&gt; </a:t>
            </a:r>
            <a:r>
              <a:rPr lang="sl-SI" sz="2500" b="1" dirty="0"/>
              <a:t>Save as</a:t>
            </a:r>
            <a:r>
              <a:rPr lang="en-US" sz="2500" dirty="0"/>
              <a:t> in the PowerPoint menu.</a:t>
            </a:r>
          </a:p>
          <a:p>
            <a:pPr marL="479425" indent="-457200">
              <a:lnSpc>
                <a:spcPct val="150000"/>
              </a:lnSpc>
              <a:buFont typeface="+mj-lt"/>
              <a:buAutoNum type="arabicParenR"/>
            </a:pPr>
            <a:r>
              <a:rPr lang="en-US" sz="2500" dirty="0"/>
              <a:t>Save the slide as </a:t>
            </a:r>
            <a:r>
              <a:rPr lang="en-US" sz="2500" b="1" dirty="0"/>
              <a:t>a JPG</a:t>
            </a:r>
            <a:r>
              <a:rPr lang="en-US" sz="2500" dirty="0"/>
              <a:t>.</a:t>
            </a:r>
          </a:p>
          <a:p>
            <a:pPr marL="479425" indent="-457200">
              <a:lnSpc>
                <a:spcPct val="150000"/>
              </a:lnSpc>
              <a:buFont typeface="+mj-lt"/>
              <a:buAutoNum type="arabicParenR"/>
            </a:pPr>
            <a:r>
              <a:rPr lang="en-US" sz="2500" dirty="0"/>
              <a:t>PowerPoint will ask "Which slides do you want to export?"</a:t>
            </a:r>
          </a:p>
          <a:p>
            <a:pPr marL="479425" indent="-457200">
              <a:lnSpc>
                <a:spcPct val="150000"/>
              </a:lnSpc>
              <a:buFont typeface="+mj-lt"/>
              <a:buAutoNum type="arabicParenR"/>
            </a:pPr>
            <a:r>
              <a:rPr lang="en-US" sz="2500" dirty="0"/>
              <a:t>Select "</a:t>
            </a:r>
            <a:r>
              <a:rPr lang="en-US" sz="2500" b="1" dirty="0"/>
              <a:t>Just This One</a:t>
            </a:r>
            <a:r>
              <a:rPr lang="en-US" sz="2500" dirty="0"/>
              <a:t>„</a:t>
            </a:r>
            <a:r>
              <a:rPr lang="sl-SI" sz="2500" dirty="0"/>
              <a:t> </a:t>
            </a:r>
            <a:endParaRPr lang="en-US" sz="2500" dirty="0"/>
          </a:p>
          <a:p>
            <a:pPr marL="479425" indent="-457200">
              <a:lnSpc>
                <a:spcPct val="150000"/>
              </a:lnSpc>
              <a:buFont typeface="+mj-lt"/>
              <a:buAutoNum type="arabicParenR"/>
            </a:pPr>
            <a:r>
              <a:rPr lang="sl-SI" sz="2500" b="1" dirty="0"/>
              <a:t>Post on </a:t>
            </a:r>
            <a:r>
              <a:rPr lang="sl-SI" sz="2500" b="1" dirty="0" err="1"/>
              <a:t>your</a:t>
            </a:r>
            <a:r>
              <a:rPr lang="sl-SI" sz="2500" b="1" dirty="0"/>
              <a:t> social </a:t>
            </a:r>
            <a:r>
              <a:rPr lang="sl-SI" sz="2500" b="1" dirty="0" err="1"/>
              <a:t>media</a:t>
            </a:r>
            <a:r>
              <a:rPr lang="sl-SI" sz="2500" b="1" dirty="0"/>
              <a:t> </a:t>
            </a:r>
            <a:r>
              <a:rPr lang="sl-SI" sz="2500" dirty="0" err="1"/>
              <a:t>profiles</a:t>
            </a:r>
            <a:r>
              <a:rPr lang="sl-SI" sz="2500" dirty="0"/>
              <a:t> </a:t>
            </a:r>
            <a:r>
              <a:rPr lang="sl-SI" sz="2500" dirty="0" err="1"/>
              <a:t>and</a:t>
            </a:r>
            <a:r>
              <a:rPr lang="sl-SI" sz="2500" dirty="0"/>
              <a:t> </a:t>
            </a:r>
            <a:r>
              <a:rPr lang="sl-SI" sz="2500" dirty="0" err="1"/>
              <a:t>don´t</a:t>
            </a:r>
            <a:r>
              <a:rPr lang="sl-SI" sz="2500" dirty="0"/>
              <a:t> </a:t>
            </a:r>
            <a:r>
              <a:rPr lang="sl-SI" sz="2500" dirty="0" err="1"/>
              <a:t>forget</a:t>
            </a:r>
            <a:r>
              <a:rPr lang="sl-SI" sz="2500" dirty="0"/>
              <a:t> to </a:t>
            </a:r>
            <a:r>
              <a:rPr lang="sl-SI" sz="2500" b="1" dirty="0" err="1"/>
              <a:t>use</a:t>
            </a:r>
            <a:r>
              <a:rPr lang="sl-SI" sz="2500" b="1" dirty="0"/>
              <a:t> #FHAwarenessDay </a:t>
            </a:r>
            <a:r>
              <a:rPr lang="sl-SI" sz="2500" dirty="0" err="1"/>
              <a:t>and</a:t>
            </a:r>
            <a:r>
              <a:rPr lang="sl-SI" sz="2500" b="1" dirty="0"/>
              <a:t> </a:t>
            </a:r>
            <a:r>
              <a:rPr lang="sl-SI" sz="2500" b="1" dirty="0" err="1"/>
              <a:t>tag</a:t>
            </a:r>
            <a:r>
              <a:rPr lang="sl-SI" sz="2500" b="1" dirty="0"/>
              <a:t> @FH </a:t>
            </a:r>
            <a:r>
              <a:rPr lang="sl-SI" sz="2500" b="1" dirty="0" err="1"/>
              <a:t>Europe</a:t>
            </a:r>
            <a:r>
              <a:rPr lang="sl-SI" sz="2500" b="1" dirty="0"/>
              <a:t> </a:t>
            </a:r>
            <a:r>
              <a:rPr lang="sl-SI" sz="2500" b="1" dirty="0" err="1"/>
              <a:t>Foundation</a:t>
            </a:r>
            <a:r>
              <a:rPr lang="sl-SI" sz="2500" b="1" dirty="0"/>
              <a:t>.  </a:t>
            </a:r>
            <a:endParaRPr lang="en-US" sz="25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6BF860A-A7DA-E420-3621-A88F74166D0D}"/>
              </a:ext>
            </a:extLst>
          </p:cNvPr>
          <p:cNvSpPr txBox="1">
            <a:spLocks/>
          </p:cNvSpPr>
          <p:nvPr/>
        </p:nvSpPr>
        <p:spPr>
          <a:xfrm>
            <a:off x="1162326" y="1041088"/>
            <a:ext cx="4153385" cy="457178"/>
          </a:xfrm>
          <a:prstGeom prst="rect">
            <a:avLst/>
          </a:prstGeom>
        </p:spPr>
        <p:txBody>
          <a:bodyPr>
            <a:noAutofit/>
          </a:bodyPr>
          <a:lstStyle>
            <a:lvl1pPr algn="l" defTabSz="36576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76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l-SI" sz="4200" b="1" dirty="0" err="1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Instructions</a:t>
            </a:r>
            <a:endParaRPr lang="sl-SI" sz="4200" b="1" dirty="0">
              <a:solidFill>
                <a:srgbClr val="C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344F4E3-1B74-4528-2E71-62CDBED8F1C8}"/>
              </a:ext>
            </a:extLst>
          </p:cNvPr>
          <p:cNvSpPr txBox="1"/>
          <p:nvPr/>
        </p:nvSpPr>
        <p:spPr>
          <a:xfrm>
            <a:off x="1162326" y="9628981"/>
            <a:ext cx="787830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225" algn="ctr"/>
            <a:r>
              <a:rPr lang="sl-SI" sz="3000" b="1" dirty="0" err="1">
                <a:solidFill>
                  <a:srgbClr val="DD0717"/>
                </a:solidFill>
              </a:rPr>
              <a:t>Thank</a:t>
            </a:r>
            <a:r>
              <a:rPr lang="sl-SI" sz="3000" b="1" dirty="0">
                <a:solidFill>
                  <a:srgbClr val="DD0717"/>
                </a:solidFill>
              </a:rPr>
              <a:t> </a:t>
            </a:r>
            <a:r>
              <a:rPr lang="sl-SI" sz="3000" b="1" dirty="0" err="1">
                <a:solidFill>
                  <a:srgbClr val="DD0717"/>
                </a:solidFill>
              </a:rPr>
              <a:t>you</a:t>
            </a:r>
            <a:r>
              <a:rPr lang="sl-SI" sz="3000" b="1" dirty="0">
                <a:solidFill>
                  <a:srgbClr val="DD0717"/>
                </a:solidFill>
              </a:rPr>
              <a:t> </a:t>
            </a:r>
          </a:p>
          <a:p>
            <a:pPr marL="22225" algn="ctr"/>
            <a:r>
              <a:rPr lang="sl-SI" sz="3000" b="1" dirty="0" err="1">
                <a:solidFill>
                  <a:srgbClr val="DD0717"/>
                </a:solidFill>
              </a:rPr>
              <a:t>for</a:t>
            </a:r>
            <a:r>
              <a:rPr lang="sl-SI" sz="3000" b="1" dirty="0">
                <a:solidFill>
                  <a:srgbClr val="DD0717"/>
                </a:solidFill>
              </a:rPr>
              <a:t> </a:t>
            </a:r>
            <a:r>
              <a:rPr lang="sl-SI" sz="3000" b="1" dirty="0" err="1">
                <a:solidFill>
                  <a:srgbClr val="DD0717"/>
                </a:solidFill>
              </a:rPr>
              <a:t>helping</a:t>
            </a:r>
            <a:r>
              <a:rPr lang="sl-SI" sz="3000" b="1" dirty="0">
                <a:solidFill>
                  <a:srgbClr val="DD0717"/>
                </a:solidFill>
              </a:rPr>
              <a:t> </a:t>
            </a:r>
            <a:r>
              <a:rPr lang="sl-SI" sz="3000" b="1" dirty="0" err="1">
                <a:solidFill>
                  <a:srgbClr val="DD0717"/>
                </a:solidFill>
              </a:rPr>
              <a:t>us</a:t>
            </a:r>
            <a:r>
              <a:rPr lang="sl-SI" sz="3000" b="1" dirty="0">
                <a:solidFill>
                  <a:srgbClr val="DD0717"/>
                </a:solidFill>
              </a:rPr>
              <a:t> </a:t>
            </a:r>
            <a:r>
              <a:rPr lang="sl-SI" sz="3000" b="1" dirty="0" err="1">
                <a:solidFill>
                  <a:srgbClr val="DD0717"/>
                </a:solidFill>
              </a:rPr>
              <a:t>spread</a:t>
            </a:r>
            <a:r>
              <a:rPr lang="sl-SI" sz="3000" b="1" dirty="0">
                <a:solidFill>
                  <a:srgbClr val="DD0717"/>
                </a:solidFill>
              </a:rPr>
              <a:t> </a:t>
            </a:r>
            <a:r>
              <a:rPr lang="sl-SI" sz="3000" b="1" dirty="0" err="1">
                <a:solidFill>
                  <a:srgbClr val="DD0717"/>
                </a:solidFill>
              </a:rPr>
              <a:t>awareness</a:t>
            </a:r>
            <a:r>
              <a:rPr lang="sl-SI" sz="3000" b="1" dirty="0">
                <a:solidFill>
                  <a:srgbClr val="DD0717"/>
                </a:solidFill>
              </a:rPr>
              <a:t> </a:t>
            </a:r>
            <a:r>
              <a:rPr lang="sl-SI" sz="3000" b="1" dirty="0" err="1">
                <a:solidFill>
                  <a:srgbClr val="DD0717"/>
                </a:solidFill>
              </a:rPr>
              <a:t>about</a:t>
            </a:r>
            <a:r>
              <a:rPr lang="sl-SI" sz="3000" b="1" dirty="0">
                <a:solidFill>
                  <a:srgbClr val="DD0717"/>
                </a:solidFill>
              </a:rPr>
              <a:t> FH!</a:t>
            </a:r>
            <a:endParaRPr lang="en-US" sz="3000" dirty="0">
              <a:solidFill>
                <a:srgbClr val="DD071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14921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hands holding a heart&#10;&#10;AI-generated content may be incorrect.">
            <a:extLst>
              <a:ext uri="{FF2B5EF4-FFF2-40B4-BE49-F238E27FC236}">
                <a16:creationId xmlns:a16="http://schemas.microsoft.com/office/drawing/2014/main" id="{3B7C2323-E740-794F-63D9-C2B9191DABF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287000" cy="1285875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C7DE5CF-A9A3-1847-43B2-78412A102F1E}"/>
              </a:ext>
            </a:extLst>
          </p:cNvPr>
          <p:cNvSpPr txBox="1"/>
          <p:nvPr/>
        </p:nvSpPr>
        <p:spPr>
          <a:xfrm>
            <a:off x="814034" y="933010"/>
            <a:ext cx="8395281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225"/>
            <a:r>
              <a:rPr lang="en-US" sz="3800" b="1" dirty="0">
                <a:solidFill>
                  <a:srgbClr val="DD0717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High cholesterol can be inherited.</a:t>
            </a:r>
            <a:endParaRPr lang="en-US" sz="3800" dirty="0">
              <a:solidFill>
                <a:srgbClr val="DD0717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9E81B3E-C248-60B4-5E79-932B755B6398}"/>
              </a:ext>
            </a:extLst>
          </p:cNvPr>
          <p:cNvSpPr txBox="1"/>
          <p:nvPr/>
        </p:nvSpPr>
        <p:spPr>
          <a:xfrm>
            <a:off x="2253343" y="3112514"/>
            <a:ext cx="6955972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225" algn="r"/>
            <a:r>
              <a:rPr lang="en-US" sz="3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Learn about </a:t>
            </a:r>
            <a:r>
              <a:rPr lang="en-US" sz="3800" b="1" dirty="0">
                <a:solidFill>
                  <a:srgbClr val="DD0717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Familial </a:t>
            </a:r>
            <a:r>
              <a:rPr lang="en-US" sz="3800" b="1" dirty="0" err="1">
                <a:solidFill>
                  <a:srgbClr val="DD0717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Hypercholesterolaemia</a:t>
            </a:r>
            <a:r>
              <a:rPr lang="en-US" sz="3800" b="1" dirty="0">
                <a:solidFill>
                  <a:srgbClr val="DD0717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(FH) </a:t>
            </a:r>
            <a:r>
              <a:rPr lang="en-US" sz="3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 save lives.</a:t>
            </a:r>
            <a:endParaRPr lang="en-US" sz="3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85D8AC5-0CBF-E932-6296-2FB5199EFD74}"/>
              </a:ext>
            </a:extLst>
          </p:cNvPr>
          <p:cNvSpPr txBox="1"/>
          <p:nvPr/>
        </p:nvSpPr>
        <p:spPr>
          <a:xfrm>
            <a:off x="814034" y="1702451"/>
            <a:ext cx="8395281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225"/>
            <a:r>
              <a:rPr lang="sl-SI" sz="3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#PreventThePreventable</a:t>
            </a:r>
            <a:endParaRPr lang="en-US" sz="3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54944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18D603-46BA-8B8A-CA42-CA31FE5E39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FB121E2-4457-F299-AC0E-B75E8131EC1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0287000" cy="1285875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D91F8E0-DDFA-A904-90A6-C01BB07E0C2F}"/>
              </a:ext>
            </a:extLst>
          </p:cNvPr>
          <p:cNvSpPr txBox="1"/>
          <p:nvPr/>
        </p:nvSpPr>
        <p:spPr>
          <a:xfrm>
            <a:off x="873578" y="2739228"/>
            <a:ext cx="8539843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225" algn="ctr"/>
            <a:r>
              <a:rPr lang="en-US" sz="3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It is estimated that Familial </a:t>
            </a:r>
            <a:r>
              <a:rPr lang="en-US" sz="38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Hypercholesterolaemia</a:t>
            </a:r>
            <a:r>
              <a:rPr lang="en-US" sz="3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(FH) affects over 30 million people globally.</a:t>
            </a:r>
            <a:endParaRPr lang="sl-SI" sz="3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2225" algn="ctr"/>
            <a:endParaRPr lang="sl-SI" sz="3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2225" algn="ctr"/>
            <a:r>
              <a:rPr lang="en-US" sz="3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But only 10% of them know this.</a:t>
            </a:r>
            <a:endParaRPr lang="en-US" sz="3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4604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BCD78C-DFFD-CD34-A4B3-B64676A058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328CD36-9CD1-EF3A-3EC6-2ACF3EF4DB3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0287000" cy="1285875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65B0C2D-AE2B-C2E2-1D36-5609C962FBBC}"/>
              </a:ext>
            </a:extLst>
          </p:cNvPr>
          <p:cNvSpPr txBox="1"/>
          <p:nvPr/>
        </p:nvSpPr>
        <p:spPr>
          <a:xfrm>
            <a:off x="873578" y="975742"/>
            <a:ext cx="8539843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225" algn="ctr"/>
            <a:r>
              <a:rPr lang="en-US" sz="3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It is estimated that Familial </a:t>
            </a:r>
            <a:r>
              <a:rPr lang="en-US" sz="38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Hypercholesterolaemia</a:t>
            </a:r>
            <a:r>
              <a:rPr lang="en-US" sz="3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(FH) affects over 30 million people globally.</a:t>
            </a:r>
            <a:endParaRPr lang="sl-SI" sz="3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2225" algn="ctr"/>
            <a:endParaRPr lang="sl-SI" sz="3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2225" algn="ctr"/>
            <a:r>
              <a:rPr lang="en-US" sz="3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But only 10% of them know this.</a:t>
            </a:r>
            <a:endParaRPr lang="en-US" sz="3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2327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89F37B-EC11-F763-2651-2638124779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73DEB39-BE4A-9FC1-6755-43998C937E5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0287000" cy="1285875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ECE2D62-ED7F-B188-8229-64387A090747}"/>
              </a:ext>
            </a:extLst>
          </p:cNvPr>
          <p:cNvSpPr txBox="1"/>
          <p:nvPr/>
        </p:nvSpPr>
        <p:spPr>
          <a:xfrm>
            <a:off x="873578" y="1743185"/>
            <a:ext cx="8539843" cy="3016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225" algn="ctr"/>
            <a:r>
              <a:rPr lang="en-US" sz="3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FH leads to atherosclerosis.</a:t>
            </a:r>
            <a:endParaRPr lang="sl-SI" sz="3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2225" algn="ctr"/>
            <a:endParaRPr lang="sl-SI" sz="3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2225" algn="ctr"/>
            <a:r>
              <a:rPr lang="en-US" sz="3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Atherosclerosis is the thickening (narrowing) of the arteries, which reduces blood supply to the heart.</a:t>
            </a:r>
            <a:endParaRPr lang="en-US" sz="3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72658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E036B4-8501-C715-5386-98D1DF0712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FBACBF2-A150-643B-9F36-F100E10ED7F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2657" y="0"/>
            <a:ext cx="10287000" cy="1285875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068880F-E545-A01B-5ED9-292C194531FE}"/>
              </a:ext>
            </a:extLst>
          </p:cNvPr>
          <p:cNvSpPr txBox="1"/>
          <p:nvPr/>
        </p:nvSpPr>
        <p:spPr>
          <a:xfrm>
            <a:off x="702130" y="3196429"/>
            <a:ext cx="898071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225" algn="ctr"/>
            <a:r>
              <a:rPr lang="en-US" sz="4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Familial </a:t>
            </a:r>
            <a:r>
              <a:rPr lang="en-US" sz="40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Hypercholesterolaemia</a:t>
            </a:r>
            <a:r>
              <a:rPr lang="en-US" sz="4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(FH) means high LDL cholesterol running in the family. </a:t>
            </a:r>
            <a:endParaRPr lang="en-US" sz="4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49002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B5D846-D917-97FE-C510-E36FD73E7F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5FE2713-183B-C352-F2DA-72CCE4C7986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0287000" cy="1285875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767B3AE-765C-DFBD-C7E4-F3A06392D05C}"/>
              </a:ext>
            </a:extLst>
          </p:cNvPr>
          <p:cNvSpPr txBox="1"/>
          <p:nvPr/>
        </p:nvSpPr>
        <p:spPr>
          <a:xfrm>
            <a:off x="824592" y="3771572"/>
            <a:ext cx="4629151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225" algn="ctr"/>
            <a:r>
              <a:rPr lang="en-US" sz="4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Undetected and unmanaged FH leads to early atherosclerosis, heart attacks, even premature death.</a:t>
            </a:r>
            <a:endParaRPr lang="en-US" sz="4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03207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84AF4A-AAA2-21A2-53B9-52809035A0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9DF8D50-2BFD-B3C4-0678-69363C881FB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0287000" cy="1285875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A3A97DF-F552-272E-73F4-166E0C74B0C1}"/>
              </a:ext>
            </a:extLst>
          </p:cNvPr>
          <p:cNvSpPr txBox="1"/>
          <p:nvPr/>
        </p:nvSpPr>
        <p:spPr>
          <a:xfrm>
            <a:off x="983796" y="3327056"/>
            <a:ext cx="8319408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225" algn="ctr"/>
            <a:r>
              <a:rPr lang="en-US" sz="5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 simple blood test plus a family health history can help detect FH.</a:t>
            </a:r>
            <a:endParaRPr lang="en-US" sz="5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3995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274E2C-1DAA-D769-72FB-A0202BF21D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045D318-678D-64CE-8908-0643735BAFA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0287000" cy="1285875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DE45B75-2DD6-6875-893A-C31ADC839C22}"/>
              </a:ext>
            </a:extLst>
          </p:cNvPr>
          <p:cNvSpPr txBox="1"/>
          <p:nvPr/>
        </p:nvSpPr>
        <p:spPr>
          <a:xfrm>
            <a:off x="632732" y="2935171"/>
            <a:ext cx="902153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225" algn="ctr"/>
            <a:r>
              <a:rPr lang="en-US" sz="45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Every minute somewhere in the world a baby with Familial </a:t>
            </a:r>
            <a:r>
              <a:rPr lang="en-US" sz="45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Hypercholesterolaemia</a:t>
            </a:r>
            <a:r>
              <a:rPr lang="en-US" sz="45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(FH) </a:t>
            </a:r>
            <a:endParaRPr lang="sl-SI" sz="45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2225" algn="ctr"/>
            <a:r>
              <a:rPr lang="en-US" sz="45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is born. </a:t>
            </a:r>
            <a:endParaRPr lang="en-US" sz="45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35887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728606-3EC1-0C94-0822-1628A1892E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6DC6701-E5D5-7C21-CD78-3435DC182D2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0287000" cy="1285875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037CAE1-FA1B-6B3F-5783-1FAC72366754}"/>
              </a:ext>
            </a:extLst>
          </p:cNvPr>
          <p:cNvSpPr txBox="1"/>
          <p:nvPr/>
        </p:nvSpPr>
        <p:spPr>
          <a:xfrm>
            <a:off x="632732" y="3343385"/>
            <a:ext cx="902153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225" algn="ctr"/>
            <a:r>
              <a:rPr lang="en-US" sz="45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Every minute somewhere in the world a baby with Familial </a:t>
            </a:r>
            <a:r>
              <a:rPr lang="en-US" sz="45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Hypercholesterolaemia</a:t>
            </a:r>
            <a:r>
              <a:rPr lang="en-US" sz="45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(FH) </a:t>
            </a:r>
            <a:endParaRPr lang="sl-SI" sz="45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2225" algn="ctr"/>
            <a:r>
              <a:rPr lang="en-US" sz="45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is born. </a:t>
            </a:r>
            <a:endParaRPr lang="en-US" sz="45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24853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CE84E0-C27A-9DA6-82DC-BD72D78A75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2EE172C-3F69-4085-7C20-CE7EFD02271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0287000" cy="1285875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AD0CC5C-AA5F-E05B-EDF7-444858F557FA}"/>
              </a:ext>
            </a:extLst>
          </p:cNvPr>
          <p:cNvSpPr txBox="1"/>
          <p:nvPr/>
        </p:nvSpPr>
        <p:spPr>
          <a:xfrm>
            <a:off x="632732" y="3567053"/>
            <a:ext cx="902153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225" algn="ctr"/>
            <a:r>
              <a:rPr lang="en-US" sz="45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Every minute somewhere in the world a baby with Familial </a:t>
            </a:r>
            <a:r>
              <a:rPr lang="en-US" sz="45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Hypercholesterolaemia</a:t>
            </a:r>
            <a:r>
              <a:rPr lang="en-US" sz="45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(FH) </a:t>
            </a:r>
            <a:endParaRPr lang="sl-SI" sz="45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2225" algn="ctr"/>
            <a:r>
              <a:rPr lang="en-US" sz="45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is born. </a:t>
            </a:r>
            <a:endParaRPr lang="en-US" sz="45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56294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1C043B-4139-07FE-CB7F-16F662D90E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B9EB53E-F908-7A19-C9C0-3CF113BD7D8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0287000" cy="1285875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E273CF1-F9DD-2D9C-007F-7FCC652A40E0}"/>
              </a:ext>
            </a:extLst>
          </p:cNvPr>
          <p:cNvSpPr txBox="1"/>
          <p:nvPr/>
        </p:nvSpPr>
        <p:spPr>
          <a:xfrm>
            <a:off x="873578" y="1367628"/>
            <a:ext cx="8539843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225" algn="ctr"/>
            <a:r>
              <a:rPr lang="en-US" sz="5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If you have FH, understanding your genetic lineage </a:t>
            </a:r>
            <a:endParaRPr lang="sl-SI" sz="50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2225" algn="ctr"/>
            <a:r>
              <a:rPr lang="en-US" sz="5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is crucial. </a:t>
            </a:r>
            <a:endParaRPr lang="en-US" sz="5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98507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FA0F5A-7A53-5BFD-0407-F67EB696E9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10D28E5-04A7-F452-BB60-48D923570AB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0287000" cy="1285875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9045182-ECCB-780A-695E-9BB9B33A7EBD}"/>
              </a:ext>
            </a:extLst>
          </p:cNvPr>
          <p:cNvSpPr txBox="1"/>
          <p:nvPr/>
        </p:nvSpPr>
        <p:spPr>
          <a:xfrm>
            <a:off x="873578" y="3098457"/>
            <a:ext cx="8539843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225" algn="ctr"/>
            <a:r>
              <a:rPr lang="en-US" sz="3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Familial </a:t>
            </a:r>
            <a:r>
              <a:rPr lang="en-US" sz="38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Hypercholesterolaemia</a:t>
            </a:r>
            <a:r>
              <a:rPr lang="en-US" sz="3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(FH) means very high cholesterol running in family. </a:t>
            </a:r>
            <a:endParaRPr lang="en-US" sz="3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24806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7DC88B-D0B0-4A10-64F4-5D99848119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CAD5CF3-D9E0-5415-855A-8F0E25E8345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0287000" cy="1285875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8DAF947-87C2-50D9-5B5B-B7F55DAFB2C0}"/>
              </a:ext>
            </a:extLst>
          </p:cNvPr>
          <p:cNvSpPr txBox="1"/>
          <p:nvPr/>
        </p:nvSpPr>
        <p:spPr>
          <a:xfrm>
            <a:off x="873578" y="3914886"/>
            <a:ext cx="8539843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225" algn="ctr"/>
            <a:r>
              <a:rPr lang="en-US" sz="3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Familial </a:t>
            </a:r>
            <a:r>
              <a:rPr lang="en-US" sz="38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Hypercholesterolaemia</a:t>
            </a:r>
            <a:r>
              <a:rPr lang="en-US" sz="3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(FH) means very high cholesterol running in family. </a:t>
            </a:r>
            <a:endParaRPr lang="en-US" sz="3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5923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524B0A-97A4-C50F-6953-6A383FCA15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11578D3-070E-6EE2-F68C-43CA2451EB0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0287000" cy="1285875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5969BDD-E5B3-6C88-F340-ECA620706300}"/>
              </a:ext>
            </a:extLst>
          </p:cNvPr>
          <p:cNvSpPr txBox="1"/>
          <p:nvPr/>
        </p:nvSpPr>
        <p:spPr>
          <a:xfrm>
            <a:off x="873578" y="3033142"/>
            <a:ext cx="8539843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225" algn="ctr"/>
            <a:r>
              <a:rPr lang="en-US" sz="3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Familial </a:t>
            </a:r>
            <a:r>
              <a:rPr lang="en-US" sz="38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Hypercholesterolaemia</a:t>
            </a:r>
            <a:r>
              <a:rPr lang="en-US" sz="3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(FH) has two forms.</a:t>
            </a:r>
            <a:endParaRPr lang="en-US" sz="3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17BF248-52E8-1205-C1A8-ADE378D67287}"/>
              </a:ext>
            </a:extLst>
          </p:cNvPr>
          <p:cNvSpPr txBox="1"/>
          <p:nvPr/>
        </p:nvSpPr>
        <p:spPr>
          <a:xfrm>
            <a:off x="1025978" y="4921270"/>
            <a:ext cx="8539843" cy="3016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225" algn="ctr"/>
            <a:r>
              <a:rPr lang="en-US" sz="3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heterozygous FH </a:t>
            </a:r>
            <a:r>
              <a:rPr lang="en-US" sz="3800" b="1" dirty="0">
                <a:solidFill>
                  <a:srgbClr val="DD0717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</a:t>
            </a:r>
            <a:r>
              <a:rPr lang="en-US" sz="3800" b="1" dirty="0" err="1">
                <a:solidFill>
                  <a:srgbClr val="DD0717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HeFH</a:t>
            </a:r>
            <a:r>
              <a:rPr lang="en-US" sz="3800" b="1" dirty="0">
                <a:solidFill>
                  <a:srgbClr val="DD0717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 is common</a:t>
            </a:r>
            <a:r>
              <a:rPr lang="en-US" sz="3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while homozygous FH </a:t>
            </a:r>
            <a:r>
              <a:rPr lang="en-US" sz="3800" b="1" dirty="0">
                <a:solidFill>
                  <a:srgbClr val="00B0F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</a:t>
            </a:r>
            <a:r>
              <a:rPr lang="en-US" sz="3800" b="1" dirty="0" err="1">
                <a:solidFill>
                  <a:srgbClr val="00B0F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HoFH</a:t>
            </a:r>
            <a:r>
              <a:rPr lang="en-US" sz="3800" b="1" dirty="0">
                <a:solidFill>
                  <a:srgbClr val="00B0F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 is rare and severe</a:t>
            </a:r>
            <a:r>
              <a:rPr lang="en-US" sz="3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critically affecting very young children.</a:t>
            </a:r>
            <a:endParaRPr lang="en-US" sz="3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694671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586C65-4230-5368-F57E-4DD0D6AC53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E5ED36E-EF5D-72A3-4FEF-6836AF8A584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0287000" cy="1285875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A6DB18D-8C3C-0043-B848-5344D8C84A55}"/>
              </a:ext>
            </a:extLst>
          </p:cNvPr>
          <p:cNvSpPr txBox="1"/>
          <p:nvPr/>
        </p:nvSpPr>
        <p:spPr>
          <a:xfrm>
            <a:off x="873578" y="910427"/>
            <a:ext cx="8539843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225" algn="ctr"/>
            <a:r>
              <a:rPr lang="en-US" sz="3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Homozygous Familial </a:t>
            </a:r>
            <a:r>
              <a:rPr lang="en-US" sz="38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Hypercholesterolaemia</a:t>
            </a:r>
            <a:r>
              <a:rPr lang="en-US" sz="3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(</a:t>
            </a:r>
            <a:r>
              <a:rPr lang="en-US" sz="3800" b="1" dirty="0" err="1">
                <a:solidFill>
                  <a:srgbClr val="DD0717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HoFH</a:t>
            </a:r>
            <a:r>
              <a:rPr lang="en-US" sz="3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 is a </a:t>
            </a:r>
            <a:r>
              <a:rPr lang="en-US" sz="3800" b="1" dirty="0">
                <a:solidFill>
                  <a:srgbClr val="DD0717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severe and rare form of FH</a:t>
            </a:r>
            <a:r>
              <a:rPr lang="en-US" sz="3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lang="sl-SI" sz="3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2225" algn="ctr"/>
            <a:r>
              <a:rPr lang="en-US" sz="3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It occurs when a child inherits the same gene from both parents with FH.</a:t>
            </a:r>
            <a:endParaRPr lang="en-US" sz="3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824320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CEAA58-CEDF-7FF0-CC4D-832370A027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1FCC6E3-EE13-C648-E341-E0E527ACC63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0287000" cy="1285875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40468BF-6D75-DAE9-EE78-6B0021BF98AA}"/>
              </a:ext>
            </a:extLst>
          </p:cNvPr>
          <p:cNvSpPr txBox="1"/>
          <p:nvPr/>
        </p:nvSpPr>
        <p:spPr>
          <a:xfrm>
            <a:off x="873578" y="1351298"/>
            <a:ext cx="8539843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225" algn="ctr"/>
            <a:r>
              <a:rPr lang="en-US" sz="3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If </a:t>
            </a:r>
            <a:r>
              <a:rPr lang="en-US" sz="3800" b="1" dirty="0">
                <a:solidFill>
                  <a:srgbClr val="DD0717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both parents</a:t>
            </a:r>
            <a:r>
              <a:rPr lang="en-US" sz="3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have Familial </a:t>
            </a:r>
            <a:r>
              <a:rPr lang="en-US" sz="38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Hypercholesterolaemia</a:t>
            </a:r>
            <a:r>
              <a:rPr lang="en-US" sz="3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(</a:t>
            </a:r>
            <a:r>
              <a:rPr lang="en-US" sz="3800" b="1" dirty="0">
                <a:solidFill>
                  <a:srgbClr val="DD0717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FH</a:t>
            </a:r>
            <a:r>
              <a:rPr lang="en-US" sz="3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), there is a </a:t>
            </a:r>
            <a:r>
              <a:rPr lang="en-US" sz="3800" b="1" dirty="0">
                <a:solidFill>
                  <a:srgbClr val="DD0717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25% chance </a:t>
            </a:r>
            <a:r>
              <a:rPr lang="en-US" sz="3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that their </a:t>
            </a:r>
            <a:r>
              <a:rPr lang="en-US" sz="3800" b="1" dirty="0">
                <a:solidFill>
                  <a:srgbClr val="DD0717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child</a:t>
            </a:r>
            <a:r>
              <a:rPr lang="en-US" sz="3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will have </a:t>
            </a:r>
            <a:r>
              <a:rPr lang="en-US" sz="3800" b="1" dirty="0" err="1">
                <a:solidFill>
                  <a:srgbClr val="DD0717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HoFH</a:t>
            </a:r>
            <a:r>
              <a:rPr lang="en-US" sz="3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lang="en-US" sz="3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26204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2013 - 2022 Theme">
  <a:themeElements>
    <a:clrScheme name="Office 2013 - 2022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336BD57A79C6748915E70C8E41A8773" ma:contentTypeVersion="19" ma:contentTypeDescription="Create a new document." ma:contentTypeScope="" ma:versionID="4806ff0462a6d57b5f1194ce7e04f3cc">
  <xsd:schema xmlns:xsd="http://www.w3.org/2001/XMLSchema" xmlns:xs="http://www.w3.org/2001/XMLSchema" xmlns:p="http://schemas.microsoft.com/office/2006/metadata/properties" xmlns:ns2="1752c746-f714-456d-9023-1b5f391bbd4a" xmlns:ns3="3f39a3d0-45bf-467f-9177-8210c4a5b02a" targetNamespace="http://schemas.microsoft.com/office/2006/metadata/properties" ma:root="true" ma:fieldsID="5823f782bf9b511d9b4035afcf6e5e07" ns2:_="" ns3:_="">
    <xsd:import namespace="1752c746-f714-456d-9023-1b5f391bbd4a"/>
    <xsd:import namespace="3f39a3d0-45bf-467f-9177-8210c4a5b02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DateTaken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dat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752c746-f714-456d-9023-1b5f391bbd4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MediaServiceAutoTags" ma:internalName="MediaServiceAutoTags" ma:readOnly="true">
      <xsd:simpleType>
        <xsd:restriction base="dms:Text"/>
      </xsd:simpleType>
    </xsd:element>
    <xsd:element name="MediaServiceDateTaken" ma:index="11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2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3" nillable="true" ma:displayName="MediaServiceLocation" ma:internalName="MediaServiceLocatio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date" ma:index="20" nillable="true" ma:displayName="date" ma:format="DateOnly" ma:internalName="date">
      <xsd:simpleType>
        <xsd:restriction base="dms:DateTime"/>
      </xsd:simple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3" nillable="true" ma:taxonomy="true" ma:internalName="lcf76f155ced4ddcb4097134ff3c332f" ma:taxonomyFieldName="MediaServiceImageTags" ma:displayName="Image Tags" ma:readOnly="false" ma:fieldId="{5cf76f15-5ced-4ddc-b409-7134ff3c332f}" ma:taxonomyMulti="true" ma:sspId="6846f67e-da37-444d-a7ac-718d60112bc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6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f39a3d0-45bf-467f-9177-8210c4a5b02a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4" nillable="true" ma:displayName="Taxonomy Catch All Column" ma:hidden="true" ma:list="{617dde1b-fca8-4312-b9f3-1e83b8cdb168}" ma:internalName="TaxCatchAll" ma:showField="CatchAllData" ma:web="3f39a3d0-45bf-467f-9177-8210c4a5b02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3f39a3d0-45bf-467f-9177-8210c4a5b02a" xsi:nil="true"/>
    <lcf76f155ced4ddcb4097134ff3c332f xmlns="1752c746-f714-456d-9023-1b5f391bbd4a">
      <Terms xmlns="http://schemas.microsoft.com/office/infopath/2007/PartnerControls"/>
    </lcf76f155ced4ddcb4097134ff3c332f>
    <date xmlns="1752c746-f714-456d-9023-1b5f391bbd4a" xsi:nil="true"/>
  </documentManagement>
</p:properties>
</file>

<file path=customXml/itemProps1.xml><?xml version="1.0" encoding="utf-8"?>
<ds:datastoreItem xmlns:ds="http://schemas.openxmlformats.org/officeDocument/2006/customXml" ds:itemID="{F8800DC9-573D-427E-A9D1-3039BB1247F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7B54B01-8FA5-4334-8CA8-7E52CB6589B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752c746-f714-456d-9023-1b5f391bbd4a"/>
    <ds:schemaRef ds:uri="3f39a3d0-45bf-467f-9177-8210c4a5b02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F50FB9C7-F8E1-4EFC-845E-5153DB72D8A9}">
  <ds:schemaRefs>
    <ds:schemaRef ds:uri="http://www.w3.org/XML/1998/namespace"/>
    <ds:schemaRef ds:uri="http://schemas.openxmlformats.org/package/2006/metadata/core-properties"/>
    <ds:schemaRef ds:uri="3f39a3d0-45bf-467f-9177-8210c4a5b02a"/>
    <ds:schemaRef ds:uri="http://schemas.microsoft.com/office/2006/documentManagement/types"/>
    <ds:schemaRef ds:uri="http://purl.org/dc/dcmitype/"/>
    <ds:schemaRef ds:uri="http://schemas.microsoft.com/office/2006/metadata/properties"/>
    <ds:schemaRef ds:uri="http://purl.org/dc/elements/1.1/"/>
    <ds:schemaRef ds:uri="http://schemas.microsoft.com/office/infopath/2007/PartnerControls"/>
    <ds:schemaRef ds:uri="1752c746-f714-456d-9023-1b5f391bbd4a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798</TotalTime>
  <Words>413</Words>
  <Application>Microsoft Office PowerPoint</Application>
  <PresentationFormat>Custom</PresentationFormat>
  <Paragraphs>40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3" baseType="lpstr">
      <vt:lpstr>Aptos</vt:lpstr>
      <vt:lpstr>Arial</vt:lpstr>
      <vt:lpstr>Calibri</vt:lpstr>
      <vt:lpstr>Calibri Light</vt:lpstr>
      <vt:lpstr>Tahoma</vt:lpstr>
      <vt:lpstr>Office 2013 - 2022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Michael Rielly</dc:creator>
  <cp:lastModifiedBy>Špela Bovha</cp:lastModifiedBy>
  <cp:revision>12</cp:revision>
  <dcterms:created xsi:type="dcterms:W3CDTF">2020-08-27T16:27:00Z</dcterms:created>
  <dcterms:modified xsi:type="dcterms:W3CDTF">2025-09-18T14:43:46Z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0x010100E336BD57A79C6748915E70C8E41A8773</vt:lpwstr>
  </property>
  <property fmtid="{D5CDD505-2E9C-101B-9397-08002B2CF9AE}" pid="3" name="MediaServiceImageTags">
    <vt:lpwstr/>
  </property>
</Properties>
</file>