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4"/>
  </p:sldMasterIdLst>
  <p:notesMasterIdLst>
    <p:notesMasterId r:id="rId8"/>
  </p:notesMasterIdLst>
  <p:sldIdLst>
    <p:sldId id="275" r:id="rId5"/>
    <p:sldId id="274" r:id="rId6"/>
    <p:sldId id="273" r:id="rId7"/>
  </p:sldIdLst>
  <p:sldSz cx="3657600" cy="3657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152" userDrawn="1">
          <p15:clr>
            <a:srgbClr val="A4A3A4"/>
          </p15:clr>
        </p15:guide>
        <p15:guide id="2" pos="115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04F7D"/>
    <a:srgbClr val="DD071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84FB85C-6F2E-A40F-79C0-AA704FCF6A51}" v="6" dt="2025-04-01T13:20:16.095"/>
    <p1510:client id="{B4F4645E-2674-447E-B26F-3A6572D8C063}" v="6" dt="2025-04-01T13:14:54.97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722" autoAdjust="0"/>
    <p:restoredTop sz="94660"/>
  </p:normalViewPr>
  <p:slideViewPr>
    <p:cSldViewPr snapToGrid="0" showGuides="1">
      <p:cViewPr varScale="1">
        <p:scale>
          <a:sx n="185" d="100"/>
          <a:sy n="185" d="100"/>
        </p:scale>
        <p:origin x="3042" y="144"/>
      </p:cViewPr>
      <p:guideLst>
        <p:guide orient="horz" pos="1152"/>
        <p:guide pos="115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heme" Target="theme/theme1.xml"/><Relationship Id="rId5" Type="http://schemas.openxmlformats.org/officeDocument/2006/relationships/slide" Target="slides/slide1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presProps" Target="presProps.xml"/><Relationship Id="rId14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Gostujoči uporabniki" userId="S::urn:spo:anon#2051534454e80c44b4df90e27f8b36082ef6e21bcda8bdf66ede8286a3661db5::" providerId="AD" clId="Web-{384FB85C-6F2E-A40F-79C0-AA704FCF6A51}"/>
    <pc:docChg chg="modSld">
      <pc:chgData name="Gostujoči uporabniki" userId="S::urn:spo:anon#2051534454e80c44b4df90e27f8b36082ef6e21bcda8bdf66ede8286a3661db5::" providerId="AD" clId="Web-{384FB85C-6F2E-A40F-79C0-AA704FCF6A51}" dt="2025-04-01T13:20:16.095" v="5"/>
      <pc:docMkLst>
        <pc:docMk/>
      </pc:docMkLst>
      <pc:sldChg chg="addSp delSp modSp">
        <pc:chgData name="Gostujoči uporabniki" userId="S::urn:spo:anon#2051534454e80c44b4df90e27f8b36082ef6e21bcda8bdf66ede8286a3661db5::" providerId="AD" clId="Web-{384FB85C-6F2E-A40F-79C0-AA704FCF6A51}" dt="2025-04-01T13:20:16.095" v="5"/>
        <pc:sldMkLst>
          <pc:docMk/>
          <pc:sldMk cId="1055494422" sldId="275"/>
        </pc:sldMkLst>
        <pc:picChg chg="add del mod ord">
          <ac:chgData name="Gostujoči uporabniki" userId="S::urn:spo:anon#2051534454e80c44b4df90e27f8b36082ef6e21bcda8bdf66ede8286a3661db5::" providerId="AD" clId="Web-{384FB85C-6F2E-A40F-79C0-AA704FCF6A51}" dt="2025-04-01T13:20:16.095" v="5"/>
          <ac:picMkLst>
            <pc:docMk/>
            <pc:sldMk cId="1055494422" sldId="275"/>
            <ac:picMk id="2" creationId="{DC1DE051-94F6-7936-31A5-D355693EE7AE}"/>
          </ac:picMkLst>
        </pc:picChg>
      </pc:sldChg>
    </pc:docChg>
  </pc:docChgLst>
  <pc:docChgLst>
    <pc:chgData name="Špela Bovha" userId="e7d9d3af-c11a-4a8b-b45e-dd6f859a2e28" providerId="ADAL" clId="{1E9E1AFF-AA58-49CD-B8F7-00A4D970AB7A}"/>
    <pc:docChg chg="undo custSel addSld delSld modSld sldOrd addMainMaster delMainMaster modMainMaster">
      <pc:chgData name="Špela Bovha" userId="e7d9d3af-c11a-4a8b-b45e-dd6f859a2e28" providerId="ADAL" clId="{1E9E1AFF-AA58-49CD-B8F7-00A4D970AB7A}" dt="2024-04-25T13:40:44.311" v="1544" actId="1076"/>
      <pc:docMkLst>
        <pc:docMk/>
      </pc:docMkLst>
      <pc:sldChg chg="addSp delSp modSp mod modClrScheme chgLayout">
        <pc:chgData name="Špela Bovha" userId="e7d9d3af-c11a-4a8b-b45e-dd6f859a2e28" providerId="ADAL" clId="{1E9E1AFF-AA58-49CD-B8F7-00A4D970AB7A}" dt="2024-04-25T13:31:07.760" v="1276" actId="931"/>
        <pc:sldMkLst>
          <pc:docMk/>
          <pc:sldMk cId="625055345" sldId="256"/>
        </pc:sldMkLst>
      </pc:sldChg>
      <pc:sldChg chg="del">
        <pc:chgData name="Špela Bovha" userId="e7d9d3af-c11a-4a8b-b45e-dd6f859a2e28" providerId="ADAL" clId="{1E9E1AFF-AA58-49CD-B8F7-00A4D970AB7A}" dt="2024-04-24T11:58:45.497" v="58" actId="47"/>
        <pc:sldMkLst>
          <pc:docMk/>
          <pc:sldMk cId="2898170895" sldId="257"/>
        </pc:sldMkLst>
      </pc:sldChg>
      <pc:sldChg chg="del">
        <pc:chgData name="Špela Bovha" userId="e7d9d3af-c11a-4a8b-b45e-dd6f859a2e28" providerId="ADAL" clId="{1E9E1AFF-AA58-49CD-B8F7-00A4D970AB7A}" dt="2024-04-24T11:58:29.466" v="51" actId="47"/>
        <pc:sldMkLst>
          <pc:docMk/>
          <pc:sldMk cId="2849789847" sldId="258"/>
        </pc:sldMkLst>
      </pc:sldChg>
      <pc:sldChg chg="del">
        <pc:chgData name="Špela Bovha" userId="e7d9d3af-c11a-4a8b-b45e-dd6f859a2e28" providerId="ADAL" clId="{1E9E1AFF-AA58-49CD-B8F7-00A4D970AB7A}" dt="2024-04-24T11:58:45.986" v="59" actId="47"/>
        <pc:sldMkLst>
          <pc:docMk/>
          <pc:sldMk cId="1593573235" sldId="259"/>
        </pc:sldMkLst>
      </pc:sldChg>
      <pc:sldChg chg="del">
        <pc:chgData name="Špela Bovha" userId="e7d9d3af-c11a-4a8b-b45e-dd6f859a2e28" providerId="ADAL" clId="{1E9E1AFF-AA58-49CD-B8F7-00A4D970AB7A}" dt="2024-04-24T11:58:46.580" v="60" actId="47"/>
        <pc:sldMkLst>
          <pc:docMk/>
          <pc:sldMk cId="1662408008" sldId="260"/>
        </pc:sldMkLst>
      </pc:sldChg>
      <pc:sldChg chg="del">
        <pc:chgData name="Špela Bovha" userId="e7d9d3af-c11a-4a8b-b45e-dd6f859a2e28" providerId="ADAL" clId="{1E9E1AFF-AA58-49CD-B8F7-00A4D970AB7A}" dt="2024-04-24T11:58:44.589" v="57" actId="47"/>
        <pc:sldMkLst>
          <pc:docMk/>
          <pc:sldMk cId="4107073404" sldId="261"/>
        </pc:sldMkLst>
      </pc:sldChg>
      <pc:sldChg chg="del">
        <pc:chgData name="Špela Bovha" userId="e7d9d3af-c11a-4a8b-b45e-dd6f859a2e28" providerId="ADAL" clId="{1E9E1AFF-AA58-49CD-B8F7-00A4D970AB7A}" dt="2024-04-24T11:58:35.483" v="52" actId="47"/>
        <pc:sldMkLst>
          <pc:docMk/>
          <pc:sldMk cId="3423041166" sldId="262"/>
        </pc:sldMkLst>
      </pc:sldChg>
      <pc:sldChg chg="addSp delSp modSp del mod">
        <pc:chgData name="Špela Bovha" userId="e7d9d3af-c11a-4a8b-b45e-dd6f859a2e28" providerId="ADAL" clId="{1E9E1AFF-AA58-49CD-B8F7-00A4D970AB7A}" dt="2024-04-24T12:00:27.621" v="152" actId="47"/>
        <pc:sldMkLst>
          <pc:docMk/>
          <pc:sldMk cId="2371133084" sldId="263"/>
        </pc:sldMkLst>
      </pc:sldChg>
      <pc:sldChg chg="addSp delSp modSp add del mod">
        <pc:chgData name="Špela Bovha" userId="e7d9d3af-c11a-4a8b-b45e-dd6f859a2e28" providerId="ADAL" clId="{1E9E1AFF-AA58-49CD-B8F7-00A4D970AB7A}" dt="2024-04-24T11:58:44.102" v="56" actId="47"/>
        <pc:sldMkLst>
          <pc:docMk/>
          <pc:sldMk cId="3588616341" sldId="264"/>
        </pc:sldMkLst>
      </pc:sldChg>
      <pc:sldChg chg="add del">
        <pc:chgData name="Špela Bovha" userId="e7d9d3af-c11a-4a8b-b45e-dd6f859a2e28" providerId="ADAL" clId="{1E9E1AFF-AA58-49CD-B8F7-00A4D970AB7A}" dt="2024-04-24T19:29:41.364" v="153" actId="2696"/>
        <pc:sldMkLst>
          <pc:docMk/>
          <pc:sldMk cId="3534713206" sldId="265"/>
        </pc:sldMkLst>
      </pc:sldChg>
      <pc:sldChg chg="addSp delSp modSp add mod ord">
        <pc:chgData name="Špela Bovha" userId="e7d9d3af-c11a-4a8b-b45e-dd6f859a2e28" providerId="ADAL" clId="{1E9E1AFF-AA58-49CD-B8F7-00A4D970AB7A}" dt="2024-04-25T13:31:54.211" v="1289" actId="167"/>
        <pc:sldMkLst>
          <pc:docMk/>
          <pc:sldMk cId="3062776857" sldId="266"/>
        </pc:sldMkLst>
      </pc:sldChg>
      <pc:sldChg chg="addSp delSp modSp add del mod">
        <pc:chgData name="Špela Bovha" userId="e7d9d3af-c11a-4a8b-b45e-dd6f859a2e28" providerId="ADAL" clId="{1E9E1AFF-AA58-49CD-B8F7-00A4D970AB7A}" dt="2024-04-25T13:08:40.073" v="643" actId="2696"/>
        <pc:sldMkLst>
          <pc:docMk/>
          <pc:sldMk cId="2358041096" sldId="267"/>
        </pc:sldMkLst>
      </pc:sldChg>
      <pc:sldChg chg="addSp delSp modSp new del mod">
        <pc:chgData name="Špela Bovha" userId="e7d9d3af-c11a-4a8b-b45e-dd6f859a2e28" providerId="ADAL" clId="{1E9E1AFF-AA58-49CD-B8F7-00A4D970AB7A}" dt="2024-04-25T12:59:06.347" v="333" actId="2696"/>
        <pc:sldMkLst>
          <pc:docMk/>
          <pc:sldMk cId="1099582408" sldId="268"/>
        </pc:sldMkLst>
      </pc:sldChg>
      <pc:sldChg chg="new del">
        <pc:chgData name="Špela Bovha" userId="e7d9d3af-c11a-4a8b-b45e-dd6f859a2e28" providerId="ADAL" clId="{1E9E1AFF-AA58-49CD-B8F7-00A4D970AB7A}" dt="2024-04-25T12:57:28.168" v="316" actId="2696"/>
        <pc:sldMkLst>
          <pc:docMk/>
          <pc:sldMk cId="2108469167" sldId="269"/>
        </pc:sldMkLst>
      </pc:sldChg>
      <pc:sldChg chg="addSp delSp modSp new mod modNotesTx">
        <pc:chgData name="Špela Bovha" userId="e7d9d3af-c11a-4a8b-b45e-dd6f859a2e28" providerId="ADAL" clId="{1E9E1AFF-AA58-49CD-B8F7-00A4D970AB7A}" dt="2024-04-25T13:10:40.190" v="680" actId="478"/>
        <pc:sldMkLst>
          <pc:docMk/>
          <pc:sldMk cId="1478626364" sldId="270"/>
        </pc:sldMkLst>
      </pc:sldChg>
      <pc:sldChg chg="addSp delSp modSp add mod modNotesTx">
        <pc:chgData name="Špela Bovha" userId="e7d9d3af-c11a-4a8b-b45e-dd6f859a2e28" providerId="ADAL" clId="{1E9E1AFF-AA58-49CD-B8F7-00A4D970AB7A}" dt="2024-04-25T13:10:45.084" v="682" actId="478"/>
        <pc:sldMkLst>
          <pc:docMk/>
          <pc:sldMk cId="1408816598" sldId="271"/>
        </pc:sldMkLst>
      </pc:sldChg>
      <pc:sldChg chg="new del">
        <pc:chgData name="Špela Bovha" userId="e7d9d3af-c11a-4a8b-b45e-dd6f859a2e28" providerId="ADAL" clId="{1E9E1AFF-AA58-49CD-B8F7-00A4D970AB7A}" dt="2024-04-25T13:09:58.214" v="658" actId="2696"/>
        <pc:sldMkLst>
          <pc:docMk/>
          <pc:sldMk cId="342685288" sldId="272"/>
        </pc:sldMkLst>
      </pc:sldChg>
      <pc:sldChg chg="addSp delSp modSp new mod">
        <pc:chgData name="Špela Bovha" userId="e7d9d3af-c11a-4a8b-b45e-dd6f859a2e28" providerId="ADAL" clId="{1E9E1AFF-AA58-49CD-B8F7-00A4D970AB7A}" dt="2024-04-25T13:40:44.311" v="1544" actId="1076"/>
        <pc:sldMkLst>
          <pc:docMk/>
          <pc:sldMk cId="1596358216" sldId="272"/>
        </pc:sldMkLst>
      </pc:sldChg>
      <pc:sldChg chg="addSp delSp modSp new mod">
        <pc:chgData name="Špela Bovha" userId="e7d9d3af-c11a-4a8b-b45e-dd6f859a2e28" providerId="ADAL" clId="{1E9E1AFF-AA58-49CD-B8F7-00A4D970AB7A}" dt="2024-04-25T13:39:09.234" v="1527" actId="1076"/>
        <pc:sldMkLst>
          <pc:docMk/>
          <pc:sldMk cId="4080309123" sldId="273"/>
        </pc:sldMkLst>
      </pc:sldChg>
      <pc:sldChg chg="addSp delSp modSp add del mod">
        <pc:chgData name="Špela Bovha" userId="e7d9d3af-c11a-4a8b-b45e-dd6f859a2e28" providerId="ADAL" clId="{1E9E1AFF-AA58-49CD-B8F7-00A4D970AB7A}" dt="2024-04-25T13:31:50.470" v="1288" actId="47"/>
        <pc:sldMkLst>
          <pc:docMk/>
          <pc:sldMk cId="2518258725" sldId="274"/>
        </pc:sldMkLst>
      </pc:sldChg>
      <pc:sldChg chg="addSp modSp add del mod">
        <pc:chgData name="Špela Bovha" userId="e7d9d3af-c11a-4a8b-b45e-dd6f859a2e28" providerId="ADAL" clId="{1E9E1AFF-AA58-49CD-B8F7-00A4D970AB7A}" dt="2024-04-25T13:23:31.484" v="1177" actId="47"/>
        <pc:sldMkLst>
          <pc:docMk/>
          <pc:sldMk cId="3508570965" sldId="274"/>
        </pc:sldMkLst>
      </pc:sldChg>
      <pc:sldChg chg="addSp modSp new del mod">
        <pc:chgData name="Špela Bovha" userId="e7d9d3af-c11a-4a8b-b45e-dd6f859a2e28" providerId="ADAL" clId="{1E9E1AFF-AA58-49CD-B8F7-00A4D970AB7A}" dt="2024-04-25T13:28:14.378" v="1243" actId="680"/>
        <pc:sldMkLst>
          <pc:docMk/>
          <pc:sldMk cId="3771901065" sldId="274"/>
        </pc:sldMkLst>
      </pc:sldChg>
      <pc:sldChg chg="addSp delSp modSp add del mod">
        <pc:chgData name="Špela Bovha" userId="e7d9d3af-c11a-4a8b-b45e-dd6f859a2e28" providerId="ADAL" clId="{1E9E1AFF-AA58-49CD-B8F7-00A4D970AB7A}" dt="2024-04-25T13:31:09.984" v="1277" actId="47"/>
        <pc:sldMkLst>
          <pc:docMk/>
          <pc:sldMk cId="1304818347" sldId="275"/>
        </pc:sldMkLst>
      </pc:sldChg>
      <pc:sldChg chg="addSp modSp add del mod">
        <pc:chgData name="Špela Bovha" userId="e7d9d3af-c11a-4a8b-b45e-dd6f859a2e28" providerId="ADAL" clId="{1E9E1AFF-AA58-49CD-B8F7-00A4D970AB7A}" dt="2024-04-25T13:21:14.791" v="1147" actId="2696"/>
        <pc:sldMkLst>
          <pc:docMk/>
          <pc:sldMk cId="2223828077" sldId="275"/>
        </pc:sldMkLst>
      </pc:sldChg>
      <pc:sldChg chg="add del">
        <pc:chgData name="Špela Bovha" userId="e7d9d3af-c11a-4a8b-b45e-dd6f859a2e28" providerId="ADAL" clId="{1E9E1AFF-AA58-49CD-B8F7-00A4D970AB7A}" dt="2024-04-25T13:22:36.144" v="1173" actId="47"/>
        <pc:sldMkLst>
          <pc:docMk/>
          <pc:sldMk cId="3579654683" sldId="275"/>
        </pc:sldMkLst>
      </pc:sldChg>
      <pc:sldChg chg="add del">
        <pc:chgData name="Špela Bovha" userId="e7d9d3af-c11a-4a8b-b45e-dd6f859a2e28" providerId="ADAL" clId="{1E9E1AFF-AA58-49CD-B8F7-00A4D970AB7A}" dt="2024-04-25T13:31:14.665" v="1278" actId="47"/>
        <pc:sldMkLst>
          <pc:docMk/>
          <pc:sldMk cId="3464981054" sldId="276"/>
        </pc:sldMkLst>
      </pc:sldChg>
      <pc:sldMasterChg chg="addSldLayout delSldLayout modSldLayout sldLayoutOrd">
        <pc:chgData name="Špela Bovha" userId="e7d9d3af-c11a-4a8b-b45e-dd6f859a2e28" providerId="ADAL" clId="{1E9E1AFF-AA58-49CD-B8F7-00A4D970AB7A}" dt="2024-04-25T13:30:16.059" v="1267" actId="478"/>
        <pc:sldMasterMkLst>
          <pc:docMk/>
          <pc:sldMasterMk cId="522518379" sldId="2147483672"/>
        </pc:sldMasterMkLst>
        <pc:sldLayoutChg chg="addSp delSp modSp mod">
          <pc:chgData name="Špela Bovha" userId="e7d9d3af-c11a-4a8b-b45e-dd6f859a2e28" providerId="ADAL" clId="{1E9E1AFF-AA58-49CD-B8F7-00A4D970AB7A}" dt="2024-04-25T13:30:16.059" v="1267" actId="478"/>
          <pc:sldLayoutMkLst>
            <pc:docMk/>
            <pc:sldMasterMk cId="522518379" sldId="2147483672"/>
            <pc:sldLayoutMk cId="395143669" sldId="2147483684"/>
          </pc:sldLayoutMkLst>
        </pc:sldLayoutChg>
        <pc:sldLayoutChg chg="addSp delSp modSp new mod ord">
          <pc:chgData name="Špela Bovha" userId="e7d9d3af-c11a-4a8b-b45e-dd6f859a2e28" providerId="ADAL" clId="{1E9E1AFF-AA58-49CD-B8F7-00A4D970AB7A}" dt="2024-04-25T13:14:01.079" v="821" actId="20578"/>
          <pc:sldLayoutMkLst>
            <pc:docMk/>
            <pc:sldMasterMk cId="522518379" sldId="2147483672"/>
            <pc:sldLayoutMk cId="406545273" sldId="2147483685"/>
          </pc:sldLayoutMkLst>
        </pc:sldLayoutChg>
        <pc:sldLayoutChg chg="new del mod">
          <pc:chgData name="Špela Bovha" userId="e7d9d3af-c11a-4a8b-b45e-dd6f859a2e28" providerId="ADAL" clId="{1E9E1AFF-AA58-49CD-B8F7-00A4D970AB7A}" dt="2024-04-25T12:48:11.045" v="243" actId="11236"/>
          <pc:sldLayoutMkLst>
            <pc:docMk/>
            <pc:sldMasterMk cId="522518379" sldId="2147483672"/>
            <pc:sldLayoutMk cId="1649074757" sldId="2147483686"/>
          </pc:sldLayoutMkLst>
        </pc:sldLayoutChg>
        <pc:sldLayoutChg chg="modSp mod ord">
          <pc:chgData name="Špela Bovha" userId="e7d9d3af-c11a-4a8b-b45e-dd6f859a2e28" providerId="ADAL" clId="{1E9E1AFF-AA58-49CD-B8F7-00A4D970AB7A}" dt="2024-04-25T13:09:47.310" v="646" actId="20578"/>
          <pc:sldLayoutMkLst>
            <pc:docMk/>
            <pc:sldMasterMk cId="522518379" sldId="2147483672"/>
            <pc:sldLayoutMk cId="3861262649" sldId="2147483689"/>
          </pc:sldLayoutMkLst>
        </pc:sldLayoutChg>
      </pc:sldMasterChg>
      <pc:sldMasterChg chg="new del mod addSldLayout delSldLayout sldLayoutOrd">
        <pc:chgData name="Špela Bovha" userId="e7d9d3af-c11a-4a8b-b45e-dd6f859a2e28" providerId="ADAL" clId="{1E9E1AFF-AA58-49CD-B8F7-00A4D970AB7A}" dt="2024-04-25T13:09:50.465" v="657" actId="2696"/>
        <pc:sldMasterMkLst>
          <pc:docMk/>
          <pc:sldMasterMk cId="3308749423" sldId="2147483686"/>
        </pc:sldMasterMkLst>
        <pc:sldLayoutChg chg="new del replId">
          <pc:chgData name="Špela Bovha" userId="e7d9d3af-c11a-4a8b-b45e-dd6f859a2e28" providerId="ADAL" clId="{1E9E1AFF-AA58-49CD-B8F7-00A4D970AB7A}" dt="2024-04-25T13:09:50.382" v="647" actId="2696"/>
          <pc:sldLayoutMkLst>
            <pc:docMk/>
            <pc:sldMasterMk cId="3308749423" sldId="2147483686"/>
            <pc:sldLayoutMk cId="3049021440" sldId="2147483687"/>
          </pc:sldLayoutMkLst>
        </pc:sldLayoutChg>
        <pc:sldLayoutChg chg="new del replId">
          <pc:chgData name="Špela Bovha" userId="e7d9d3af-c11a-4a8b-b45e-dd6f859a2e28" providerId="ADAL" clId="{1E9E1AFF-AA58-49CD-B8F7-00A4D970AB7A}" dt="2024-04-25T13:09:50.387" v="648" actId="2696"/>
          <pc:sldLayoutMkLst>
            <pc:docMk/>
            <pc:sldMasterMk cId="3308749423" sldId="2147483686"/>
            <pc:sldLayoutMk cId="2429846572" sldId="2147483688"/>
          </pc:sldLayoutMkLst>
        </pc:sldLayoutChg>
        <pc:sldLayoutChg chg="new replId">
          <pc:chgData name="Špela Bovha" userId="e7d9d3af-c11a-4a8b-b45e-dd6f859a2e28" providerId="ADAL" clId="{1E9E1AFF-AA58-49CD-B8F7-00A4D970AB7A}" dt="2024-04-25T13:09:37.408" v="645" actId="6938"/>
          <pc:sldLayoutMkLst>
            <pc:docMk/>
            <pc:sldMasterMk cId="522518379" sldId="2147483672"/>
            <pc:sldLayoutMk cId="3861262649" sldId="2147483689"/>
          </pc:sldLayoutMkLst>
        </pc:sldLayoutChg>
        <pc:sldLayoutChg chg="new del replId">
          <pc:chgData name="Špela Bovha" userId="e7d9d3af-c11a-4a8b-b45e-dd6f859a2e28" providerId="ADAL" clId="{1E9E1AFF-AA58-49CD-B8F7-00A4D970AB7A}" dt="2024-04-25T13:09:50.403" v="649" actId="2696"/>
          <pc:sldLayoutMkLst>
            <pc:docMk/>
            <pc:sldMasterMk cId="3308749423" sldId="2147483686"/>
            <pc:sldLayoutMk cId="3892513602" sldId="2147483690"/>
          </pc:sldLayoutMkLst>
        </pc:sldLayoutChg>
        <pc:sldLayoutChg chg="new del replId">
          <pc:chgData name="Špela Bovha" userId="e7d9d3af-c11a-4a8b-b45e-dd6f859a2e28" providerId="ADAL" clId="{1E9E1AFF-AA58-49CD-B8F7-00A4D970AB7A}" dt="2024-04-25T13:09:50.403" v="650" actId="2696"/>
          <pc:sldLayoutMkLst>
            <pc:docMk/>
            <pc:sldMasterMk cId="3308749423" sldId="2147483686"/>
            <pc:sldLayoutMk cId="1116620307" sldId="2147483691"/>
          </pc:sldLayoutMkLst>
        </pc:sldLayoutChg>
        <pc:sldLayoutChg chg="new del replId">
          <pc:chgData name="Špela Bovha" userId="e7d9d3af-c11a-4a8b-b45e-dd6f859a2e28" providerId="ADAL" clId="{1E9E1AFF-AA58-49CD-B8F7-00A4D970AB7A}" dt="2024-04-25T13:09:50.418" v="651" actId="2696"/>
          <pc:sldLayoutMkLst>
            <pc:docMk/>
            <pc:sldMasterMk cId="3308749423" sldId="2147483686"/>
            <pc:sldLayoutMk cId="4108652833" sldId="2147483692"/>
          </pc:sldLayoutMkLst>
        </pc:sldLayoutChg>
        <pc:sldLayoutChg chg="new del replId">
          <pc:chgData name="Špela Bovha" userId="e7d9d3af-c11a-4a8b-b45e-dd6f859a2e28" providerId="ADAL" clId="{1E9E1AFF-AA58-49CD-B8F7-00A4D970AB7A}" dt="2024-04-25T13:09:50.418" v="652" actId="2696"/>
          <pc:sldLayoutMkLst>
            <pc:docMk/>
            <pc:sldMasterMk cId="3308749423" sldId="2147483686"/>
            <pc:sldLayoutMk cId="3735646551" sldId="2147483693"/>
          </pc:sldLayoutMkLst>
        </pc:sldLayoutChg>
        <pc:sldLayoutChg chg="new del replId">
          <pc:chgData name="Špela Bovha" userId="e7d9d3af-c11a-4a8b-b45e-dd6f859a2e28" providerId="ADAL" clId="{1E9E1AFF-AA58-49CD-B8F7-00A4D970AB7A}" dt="2024-04-25T13:09:50.434" v="653" actId="2696"/>
          <pc:sldLayoutMkLst>
            <pc:docMk/>
            <pc:sldMasterMk cId="3308749423" sldId="2147483686"/>
            <pc:sldLayoutMk cId="1353576823" sldId="2147483694"/>
          </pc:sldLayoutMkLst>
        </pc:sldLayoutChg>
        <pc:sldLayoutChg chg="new del replId">
          <pc:chgData name="Špela Bovha" userId="e7d9d3af-c11a-4a8b-b45e-dd6f859a2e28" providerId="ADAL" clId="{1E9E1AFF-AA58-49CD-B8F7-00A4D970AB7A}" dt="2024-04-25T13:09:50.434" v="654" actId="2696"/>
          <pc:sldLayoutMkLst>
            <pc:docMk/>
            <pc:sldMasterMk cId="3308749423" sldId="2147483686"/>
            <pc:sldLayoutMk cId="1757502723" sldId="2147483695"/>
          </pc:sldLayoutMkLst>
        </pc:sldLayoutChg>
        <pc:sldLayoutChg chg="new del replId">
          <pc:chgData name="Špela Bovha" userId="e7d9d3af-c11a-4a8b-b45e-dd6f859a2e28" providerId="ADAL" clId="{1E9E1AFF-AA58-49CD-B8F7-00A4D970AB7A}" dt="2024-04-25T13:09:50.450" v="655" actId="2696"/>
          <pc:sldLayoutMkLst>
            <pc:docMk/>
            <pc:sldMasterMk cId="3308749423" sldId="2147483686"/>
            <pc:sldLayoutMk cId="2173051109" sldId="2147483696"/>
          </pc:sldLayoutMkLst>
        </pc:sldLayoutChg>
        <pc:sldLayoutChg chg="new del replId">
          <pc:chgData name="Špela Bovha" userId="e7d9d3af-c11a-4a8b-b45e-dd6f859a2e28" providerId="ADAL" clId="{1E9E1AFF-AA58-49CD-B8F7-00A4D970AB7A}" dt="2024-04-25T13:09:50.450" v="656" actId="2696"/>
          <pc:sldLayoutMkLst>
            <pc:docMk/>
            <pc:sldMasterMk cId="3308749423" sldId="2147483686"/>
            <pc:sldLayoutMk cId="2902401082" sldId="2147483697"/>
          </pc:sldLayoutMkLst>
        </pc:sldLayoutChg>
      </pc:sldMasterChg>
    </pc:docChg>
  </pc:docChgLst>
  <pc:docChgLst>
    <pc:chgData name="Špela Bovha" userId="e7d9d3af-c11a-4a8b-b45e-dd6f859a2e28" providerId="ADAL" clId="{0001DA05-435F-40B4-9523-1C83A5E132BD}"/>
    <pc:docChg chg="undo custSel addSld delSld modSld">
      <pc:chgData name="Špela Bovha" userId="e7d9d3af-c11a-4a8b-b45e-dd6f859a2e28" providerId="ADAL" clId="{0001DA05-435F-40B4-9523-1C83A5E132BD}" dt="2025-02-21T12:03:57.142" v="165" actId="1076"/>
      <pc:docMkLst>
        <pc:docMk/>
      </pc:docMkLst>
      <pc:sldChg chg="del">
        <pc:chgData name="Špela Bovha" userId="e7d9d3af-c11a-4a8b-b45e-dd6f859a2e28" providerId="ADAL" clId="{0001DA05-435F-40B4-9523-1C83A5E132BD}" dt="2025-02-21T11:34:34.357" v="13" actId="47"/>
        <pc:sldMkLst>
          <pc:docMk/>
          <pc:sldMk cId="625055345" sldId="256"/>
        </pc:sldMkLst>
      </pc:sldChg>
      <pc:sldChg chg="del">
        <pc:chgData name="Špela Bovha" userId="e7d9d3af-c11a-4a8b-b45e-dd6f859a2e28" providerId="ADAL" clId="{0001DA05-435F-40B4-9523-1C83A5E132BD}" dt="2025-02-21T11:57:46.153" v="72" actId="47"/>
        <pc:sldMkLst>
          <pc:docMk/>
          <pc:sldMk cId="3062776857" sldId="266"/>
        </pc:sldMkLst>
      </pc:sldChg>
      <pc:sldChg chg="del">
        <pc:chgData name="Špela Bovha" userId="e7d9d3af-c11a-4a8b-b45e-dd6f859a2e28" providerId="ADAL" clId="{0001DA05-435F-40B4-9523-1C83A5E132BD}" dt="2025-02-21T11:34:42.168" v="14" actId="47"/>
        <pc:sldMkLst>
          <pc:docMk/>
          <pc:sldMk cId="1478626364" sldId="270"/>
        </pc:sldMkLst>
      </pc:sldChg>
      <pc:sldChg chg="del">
        <pc:chgData name="Špela Bovha" userId="e7d9d3af-c11a-4a8b-b45e-dd6f859a2e28" providerId="ADAL" clId="{0001DA05-435F-40B4-9523-1C83A5E132BD}" dt="2025-02-21T11:34:42.939" v="15" actId="47"/>
        <pc:sldMkLst>
          <pc:docMk/>
          <pc:sldMk cId="1408816598" sldId="271"/>
        </pc:sldMkLst>
      </pc:sldChg>
      <pc:sldChg chg="addSp delSp modSp del mod">
        <pc:chgData name="Špela Bovha" userId="e7d9d3af-c11a-4a8b-b45e-dd6f859a2e28" providerId="ADAL" clId="{0001DA05-435F-40B4-9523-1C83A5E132BD}" dt="2025-02-21T12:03:23.994" v="158" actId="47"/>
        <pc:sldMkLst>
          <pc:docMk/>
          <pc:sldMk cId="1596358216" sldId="272"/>
        </pc:sldMkLst>
      </pc:sldChg>
      <pc:sldChg chg="addSp delSp modSp mod">
        <pc:chgData name="Špela Bovha" userId="e7d9d3af-c11a-4a8b-b45e-dd6f859a2e28" providerId="ADAL" clId="{0001DA05-435F-40B4-9523-1C83A5E132BD}" dt="2025-02-21T12:00:31.545" v="99" actId="207"/>
        <pc:sldMkLst>
          <pc:docMk/>
          <pc:sldMk cId="4080309123" sldId="273"/>
        </pc:sldMkLst>
        <pc:spChg chg="mod">
          <ac:chgData name="Špela Bovha" userId="e7d9d3af-c11a-4a8b-b45e-dd6f859a2e28" providerId="ADAL" clId="{0001DA05-435F-40B4-9523-1C83A5E132BD}" dt="2025-02-21T12:00:31.545" v="99" actId="207"/>
          <ac:spMkLst>
            <pc:docMk/>
            <pc:sldMk cId="4080309123" sldId="273"/>
            <ac:spMk id="4" creationId="{4D0FDC22-878A-4AF6-DC67-432F4EE0F90C}"/>
          </ac:spMkLst>
        </pc:spChg>
        <pc:picChg chg="add mod">
          <ac:chgData name="Špela Bovha" userId="e7d9d3af-c11a-4a8b-b45e-dd6f859a2e28" providerId="ADAL" clId="{0001DA05-435F-40B4-9523-1C83A5E132BD}" dt="2025-02-21T12:00:15.794" v="98" actId="1076"/>
          <ac:picMkLst>
            <pc:docMk/>
            <pc:sldMk cId="4080309123" sldId="273"/>
            <ac:picMk id="8" creationId="{C2FCDFF2-0399-D499-D6FD-0266D4A9962A}"/>
          </ac:picMkLst>
        </pc:picChg>
      </pc:sldChg>
      <pc:sldChg chg="addSp delSp modSp new mod">
        <pc:chgData name="Špela Bovha" userId="e7d9d3af-c11a-4a8b-b45e-dd6f859a2e28" providerId="ADAL" clId="{0001DA05-435F-40B4-9523-1C83A5E132BD}" dt="2025-02-21T12:03:57.142" v="165" actId="1076"/>
        <pc:sldMkLst>
          <pc:docMk/>
          <pc:sldMk cId="2571492160" sldId="274"/>
        </pc:sldMkLst>
        <pc:spChg chg="add mod">
          <ac:chgData name="Špela Bovha" userId="e7d9d3af-c11a-4a8b-b45e-dd6f859a2e28" providerId="ADAL" clId="{0001DA05-435F-40B4-9523-1C83A5E132BD}" dt="2025-02-21T12:01:06.155" v="103"/>
          <ac:spMkLst>
            <pc:docMk/>
            <pc:sldMk cId="2571492160" sldId="274"/>
            <ac:spMk id="2" creationId="{B6BF860A-A7DA-E420-3621-A88F74166D0D}"/>
          </ac:spMkLst>
        </pc:spChg>
        <pc:spChg chg="add mod">
          <ac:chgData name="Špela Bovha" userId="e7d9d3af-c11a-4a8b-b45e-dd6f859a2e28" providerId="ADAL" clId="{0001DA05-435F-40B4-9523-1C83A5E132BD}" dt="2025-02-21T12:03:57.142" v="165" actId="1076"/>
          <ac:spMkLst>
            <pc:docMk/>
            <pc:sldMk cId="2571492160" sldId="274"/>
            <ac:spMk id="6" creationId="{6D2B64FC-018F-2DC9-0FCC-3223FFCFB10C}"/>
          </ac:spMkLst>
        </pc:spChg>
      </pc:sldChg>
      <pc:sldChg chg="addSp delSp modSp new mod">
        <pc:chgData name="Špela Bovha" userId="e7d9d3af-c11a-4a8b-b45e-dd6f859a2e28" providerId="ADAL" clId="{0001DA05-435F-40B4-9523-1C83A5E132BD}" dt="2025-02-21T11:57:54.124" v="74" actId="478"/>
        <pc:sldMkLst>
          <pc:docMk/>
          <pc:sldMk cId="1055494422" sldId="275"/>
        </pc:sldMkLst>
      </pc:sldChg>
      <pc:sldChg chg="addSp modSp add del mod">
        <pc:chgData name="Špela Bovha" userId="e7d9d3af-c11a-4a8b-b45e-dd6f859a2e28" providerId="ADAL" clId="{0001DA05-435F-40B4-9523-1C83A5E132BD}" dt="2025-02-21T11:59:48.489" v="89" actId="47"/>
        <pc:sldMkLst>
          <pc:docMk/>
          <pc:sldMk cId="1527496301" sldId="276"/>
        </pc:sldMkLst>
      </pc:sldChg>
    </pc:docChg>
  </pc:docChgLst>
  <pc:docChgLst>
    <pc:chgData name="Špela Bovha" userId="e7d9d3af-c11a-4a8b-b45e-dd6f859a2e28" providerId="ADAL" clId="{B4F4645E-2674-447E-B26F-3A6572D8C063}"/>
    <pc:docChg chg="custSel modSld">
      <pc:chgData name="Špela Bovha" userId="e7d9d3af-c11a-4a8b-b45e-dd6f859a2e28" providerId="ADAL" clId="{B4F4645E-2674-447E-B26F-3A6572D8C063}" dt="2025-04-01T13:15:18.406" v="26" actId="1076"/>
      <pc:docMkLst>
        <pc:docMk/>
      </pc:docMkLst>
      <pc:sldChg chg="addSp delSp modSp mod">
        <pc:chgData name="Špela Bovha" userId="e7d9d3af-c11a-4a8b-b45e-dd6f859a2e28" providerId="ADAL" clId="{B4F4645E-2674-447E-B26F-3A6572D8C063}" dt="2025-04-01T13:15:18.406" v="26" actId="1076"/>
        <pc:sldMkLst>
          <pc:docMk/>
          <pc:sldMk cId="4080309123" sldId="273"/>
        </pc:sldMkLst>
        <pc:picChg chg="add del mod">
          <ac:chgData name="Špela Bovha" userId="e7d9d3af-c11a-4a8b-b45e-dd6f859a2e28" providerId="ADAL" clId="{B4F4645E-2674-447E-B26F-3A6572D8C063}" dt="2025-04-01T13:14:34.636" v="15" actId="478"/>
          <ac:picMkLst>
            <pc:docMk/>
            <pc:sldMk cId="4080309123" sldId="273"/>
            <ac:picMk id="2" creationId="{3514DB02-90A6-2915-3149-D61788CE7272}"/>
          </ac:picMkLst>
        </pc:picChg>
        <pc:picChg chg="add mod">
          <ac:chgData name="Špela Bovha" userId="e7d9d3af-c11a-4a8b-b45e-dd6f859a2e28" providerId="ADAL" clId="{B4F4645E-2674-447E-B26F-3A6572D8C063}" dt="2025-04-01T13:15:18.406" v="26" actId="1076"/>
          <ac:picMkLst>
            <pc:docMk/>
            <pc:sldMk cId="4080309123" sldId="273"/>
            <ac:picMk id="3" creationId="{D440528D-AA72-5655-6DE3-3DADE32E25C7}"/>
          </ac:picMkLst>
        </pc:picChg>
        <pc:picChg chg="add mod ord modCrop">
          <ac:chgData name="Špela Bovha" userId="e7d9d3af-c11a-4a8b-b45e-dd6f859a2e28" providerId="ADAL" clId="{B4F4645E-2674-447E-B26F-3A6572D8C063}" dt="2025-04-01T13:15:08.260" v="24" actId="167"/>
          <ac:picMkLst>
            <pc:docMk/>
            <pc:sldMk cId="4080309123" sldId="273"/>
            <ac:picMk id="6" creationId="{28638E04-150B-ADF1-606A-140A1B4F7474}"/>
          </ac:picMkLst>
        </pc:picChg>
        <pc:picChg chg="del mod ord">
          <ac:chgData name="Špela Bovha" userId="e7d9d3af-c11a-4a8b-b45e-dd6f859a2e28" providerId="ADAL" clId="{B4F4645E-2674-447E-B26F-3A6572D8C063}" dt="2025-04-01T13:12:55.073" v="6" actId="478"/>
          <ac:picMkLst>
            <pc:docMk/>
            <pc:sldMk cId="4080309123" sldId="273"/>
            <ac:picMk id="8" creationId="{C2FCDFF2-0399-D499-D6FD-0266D4A9962A}"/>
          </ac:picMkLst>
        </pc:picChg>
      </pc:sldChg>
      <pc:sldChg chg="addSp delSp modSp mod">
        <pc:chgData name="Špela Bovha" userId="e7d9d3af-c11a-4a8b-b45e-dd6f859a2e28" providerId="ADAL" clId="{B4F4645E-2674-447E-B26F-3A6572D8C063}" dt="2025-04-01T13:14:32.606" v="14" actId="962"/>
        <pc:sldMkLst>
          <pc:docMk/>
          <pc:sldMk cId="1055494422" sldId="275"/>
        </pc:sldMkLst>
        <pc:picChg chg="del">
          <ac:chgData name="Špela Bovha" userId="e7d9d3af-c11a-4a8b-b45e-dd6f859a2e28" providerId="ADAL" clId="{B4F4645E-2674-447E-B26F-3A6572D8C063}" dt="2025-04-01T13:12:34.304" v="0" actId="478"/>
          <ac:picMkLst>
            <pc:docMk/>
            <pc:sldMk cId="1055494422" sldId="275"/>
            <ac:picMk id="3" creationId="{3B4A8E01-0270-2B6F-0322-81D296B093BD}"/>
          </ac:picMkLst>
        </pc:picChg>
        <pc:picChg chg="add del mod">
          <ac:chgData name="Špela Bovha" userId="e7d9d3af-c11a-4a8b-b45e-dd6f859a2e28" providerId="ADAL" clId="{B4F4645E-2674-447E-B26F-3A6572D8C063}" dt="2025-04-01T13:14:25.669" v="11" actId="478"/>
          <ac:picMkLst>
            <pc:docMk/>
            <pc:sldMk cId="1055494422" sldId="275"/>
            <ac:picMk id="4" creationId="{75B6DF5E-F1A3-49C1-06E3-D87FD011BE9B}"/>
          </ac:picMkLst>
        </pc:picChg>
        <pc:picChg chg="add mod">
          <ac:chgData name="Špela Bovha" userId="e7d9d3af-c11a-4a8b-b45e-dd6f859a2e28" providerId="ADAL" clId="{B4F4645E-2674-447E-B26F-3A6572D8C063}" dt="2025-04-01T13:14:32.606" v="14" actId="962"/>
          <ac:picMkLst>
            <pc:docMk/>
            <pc:sldMk cId="1055494422" sldId="275"/>
            <ac:picMk id="6" creationId="{25EB84B8-DC93-29AA-169C-C6599C227008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l-SI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6C01D93-78C8-4198-ABE1-4E983886E03B}" type="datetimeFigureOut">
              <a:rPr lang="sl-SI" smtClean="0"/>
              <a:t>1. 04. 2025</a:t>
            </a:fld>
            <a:endParaRPr lang="sl-SI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885950" y="1143000"/>
            <a:ext cx="30861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l-SI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l-S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l-S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D1EC13E-2F0A-45AA-B0EB-6DFDD2EFD0B1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40312644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65452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ofi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430FE875-10F9-4DF1-A8CC-6FA1477B820F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45720" y="45720"/>
            <a:ext cx="3566160" cy="3566160"/>
          </a:xfrm>
          <a:custGeom>
            <a:avLst/>
            <a:gdLst>
              <a:gd name="connsiteX0" fmla="*/ 1371600 w 2743200"/>
              <a:gd name="connsiteY0" fmla="*/ 0 h 2743200"/>
              <a:gd name="connsiteX1" fmla="*/ 2743200 w 2743200"/>
              <a:gd name="connsiteY1" fmla="*/ 1371600 h 2743200"/>
              <a:gd name="connsiteX2" fmla="*/ 1371600 w 2743200"/>
              <a:gd name="connsiteY2" fmla="*/ 2743200 h 2743200"/>
              <a:gd name="connsiteX3" fmla="*/ 0 w 2743200"/>
              <a:gd name="connsiteY3" fmla="*/ 1371600 h 2743200"/>
              <a:gd name="connsiteX4" fmla="*/ 1371600 w 2743200"/>
              <a:gd name="connsiteY4" fmla="*/ 0 h 2743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43200" h="2743200">
                <a:moveTo>
                  <a:pt x="1371600" y="0"/>
                </a:moveTo>
                <a:cubicBezTo>
                  <a:pt x="2129114" y="0"/>
                  <a:pt x="2743200" y="614086"/>
                  <a:pt x="2743200" y="1371600"/>
                </a:cubicBezTo>
                <a:cubicBezTo>
                  <a:pt x="2743200" y="2129114"/>
                  <a:pt x="2129114" y="2743200"/>
                  <a:pt x="1371600" y="2743200"/>
                </a:cubicBezTo>
                <a:cubicBezTo>
                  <a:pt x="614086" y="2743200"/>
                  <a:pt x="0" y="2129114"/>
                  <a:pt x="0" y="1371600"/>
                </a:cubicBezTo>
                <a:cubicBezTo>
                  <a:pt x="0" y="614086"/>
                  <a:pt x="614086" y="0"/>
                  <a:pt x="1371600" y="0"/>
                </a:cubicBezTo>
                <a:close/>
              </a:path>
            </a:pathLst>
          </a:custGeom>
        </p:spPr>
        <p:txBody>
          <a:bodyPr wrap="square" anchor="ctr" anchorCtr="0">
            <a:noAutofit/>
          </a:bodyPr>
          <a:lstStyle>
            <a:lvl1pPr marL="0" indent="0" algn="ctr">
              <a:buFontTx/>
              <a:buNone/>
              <a:defRPr sz="18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 dirty="0"/>
              <a:t>click here to add a picture or drag and drop</a:t>
            </a:r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BA4A2D7E-A617-41D4-BCB3-63B8CDDAFD1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31251" y="233902"/>
            <a:ext cx="3200400" cy="3200400"/>
          </a:xfrm>
        </p:spPr>
        <p:txBody>
          <a:bodyPr>
            <a:prstTxWarp prst="textArchDown">
              <a:avLst/>
            </a:prstTxWarp>
            <a:normAutofit/>
          </a:bodyPr>
          <a:lstStyle>
            <a:lvl1pPr>
              <a:defRPr sz="1600" b="1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Click here to add your title</a:t>
            </a:r>
          </a:p>
        </p:txBody>
      </p:sp>
    </p:spTree>
    <p:extLst>
      <p:ext uri="{BB962C8B-B14F-4D97-AF65-F5344CB8AC3E}">
        <p14:creationId xmlns:p14="http://schemas.microsoft.com/office/powerpoint/2010/main" val="39514366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152" userDrawn="1">
          <p15:clr>
            <a:srgbClr val="FBAE40"/>
          </p15:clr>
        </p15:guide>
        <p15:guide id="2" pos="1152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219ED4-2404-E7FB-ED3D-35237EB2FA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9238" y="911225"/>
            <a:ext cx="3154362" cy="1522413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dirty="0"/>
              <a:t>Click to edit Master title style</a:t>
            </a:r>
            <a:endParaRPr lang="sl-SI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DB8059D-6469-D946-94F0-79E583AD222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49238" y="2447925"/>
            <a:ext cx="3154362" cy="800100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EFA2D26-84AF-97A2-D8FD-6064C5F648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0D43C-B084-45A8-B454-A3DF9B2CCC81}" type="datetimeFigureOut">
              <a:rPr lang="sl-SI" smtClean="0"/>
              <a:t>1. 04. 2025</a:t>
            </a:fld>
            <a:endParaRPr lang="sl-SI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DFB35C9-88D1-B8BF-31F0-6D86C8980D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CDA42C6-E5EC-4A71-3E79-3DAB8A3BD5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C72DDB-E56D-412D-84A0-86FF86D4A220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38612626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1460" y="194734"/>
            <a:ext cx="3154680" cy="7069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1460" y="973666"/>
            <a:ext cx="3154680" cy="23207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51460" y="3390054"/>
            <a:ext cx="822960" cy="1947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4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1EDFF9-C21A-4CC7-AC07-5785B685516F}" type="datetimeFigureOut">
              <a:rPr lang="en-US" smtClean="0"/>
              <a:t>4/1/2025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11580" y="3390054"/>
            <a:ext cx="1234440" cy="1947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4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583180" y="3390054"/>
            <a:ext cx="822960" cy="1947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4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3C6ACB-6DE9-46A6-9DC8-3F98551F68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25183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4" r:id="rId2"/>
    <p:sldLayoutId id="2147483689" r:id="rId3"/>
  </p:sldLayoutIdLst>
  <p:txStyles>
    <p:titleStyle>
      <a:lvl1pPr algn="l" defTabSz="365760" rtl="0" eaLnBrk="1" latinLnBrk="0" hangingPunct="1">
        <a:lnSpc>
          <a:spcPct val="90000"/>
        </a:lnSpc>
        <a:spcBef>
          <a:spcPct val="0"/>
        </a:spcBef>
        <a:buNone/>
        <a:defRPr sz="176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365760" rtl="0" eaLnBrk="1" latinLnBrk="0" hangingPunct="1">
        <a:lnSpc>
          <a:spcPct val="90000"/>
        </a:lnSpc>
        <a:spcBef>
          <a:spcPts val="400"/>
        </a:spcBef>
        <a:buFont typeface="Arial" panose="020B0604020202020204" pitchFamily="34" charset="0"/>
        <a:buChar char="•"/>
        <a:defRPr sz="1120" kern="1200">
          <a:solidFill>
            <a:schemeClr val="tx1"/>
          </a:solidFill>
          <a:latin typeface="+mn-lt"/>
          <a:ea typeface="+mn-ea"/>
          <a:cs typeface="+mn-cs"/>
        </a:defRPr>
      </a:lvl1pPr>
      <a:lvl2pPr marL="274320" indent="-91440" algn="l" defTabSz="365760" rtl="0" eaLnBrk="1" latinLnBrk="0" hangingPunct="1">
        <a:lnSpc>
          <a:spcPct val="90000"/>
        </a:lnSpc>
        <a:spcBef>
          <a:spcPts val="200"/>
        </a:spcBef>
        <a:buFont typeface="Arial" panose="020B0604020202020204" pitchFamily="34" charset="0"/>
        <a:buChar char="•"/>
        <a:defRPr sz="960" kern="1200">
          <a:solidFill>
            <a:schemeClr val="tx1"/>
          </a:solidFill>
          <a:latin typeface="+mn-lt"/>
          <a:ea typeface="+mn-ea"/>
          <a:cs typeface="+mn-cs"/>
        </a:defRPr>
      </a:lvl2pPr>
      <a:lvl3pPr marL="457200" indent="-91440" algn="l" defTabSz="365760" rtl="0" eaLnBrk="1" latinLnBrk="0" hangingPunct="1">
        <a:lnSpc>
          <a:spcPct val="90000"/>
        </a:lnSpc>
        <a:spcBef>
          <a:spcPts val="200"/>
        </a:spcBef>
        <a:buFont typeface="Arial" panose="020B0604020202020204" pitchFamily="34" charset="0"/>
        <a:buChar char="•"/>
        <a:defRPr sz="800" kern="1200">
          <a:solidFill>
            <a:schemeClr val="tx1"/>
          </a:solidFill>
          <a:latin typeface="+mn-lt"/>
          <a:ea typeface="+mn-ea"/>
          <a:cs typeface="+mn-cs"/>
        </a:defRPr>
      </a:lvl3pPr>
      <a:lvl4pPr marL="640080" indent="-91440" algn="l" defTabSz="365760" rtl="0" eaLnBrk="1" latinLnBrk="0" hangingPunct="1">
        <a:lnSpc>
          <a:spcPct val="90000"/>
        </a:lnSpc>
        <a:spcBef>
          <a:spcPts val="200"/>
        </a:spcBef>
        <a:buFont typeface="Arial" panose="020B0604020202020204" pitchFamily="34" charset="0"/>
        <a:buChar char="•"/>
        <a:defRPr sz="720" kern="1200">
          <a:solidFill>
            <a:schemeClr val="tx1"/>
          </a:solidFill>
          <a:latin typeface="+mn-lt"/>
          <a:ea typeface="+mn-ea"/>
          <a:cs typeface="+mn-cs"/>
        </a:defRPr>
      </a:lvl4pPr>
      <a:lvl5pPr marL="822960" indent="-91440" algn="l" defTabSz="365760" rtl="0" eaLnBrk="1" latinLnBrk="0" hangingPunct="1">
        <a:lnSpc>
          <a:spcPct val="90000"/>
        </a:lnSpc>
        <a:spcBef>
          <a:spcPts val="200"/>
        </a:spcBef>
        <a:buFont typeface="Arial" panose="020B0604020202020204" pitchFamily="34" charset="0"/>
        <a:buChar char="•"/>
        <a:defRPr sz="720" kern="1200">
          <a:solidFill>
            <a:schemeClr val="tx1"/>
          </a:solidFill>
          <a:latin typeface="+mn-lt"/>
          <a:ea typeface="+mn-ea"/>
          <a:cs typeface="+mn-cs"/>
        </a:defRPr>
      </a:lvl5pPr>
      <a:lvl6pPr marL="1005840" indent="-91440" algn="l" defTabSz="365760" rtl="0" eaLnBrk="1" latinLnBrk="0" hangingPunct="1">
        <a:lnSpc>
          <a:spcPct val="90000"/>
        </a:lnSpc>
        <a:spcBef>
          <a:spcPts val="200"/>
        </a:spcBef>
        <a:buFont typeface="Arial" panose="020B0604020202020204" pitchFamily="34" charset="0"/>
        <a:buChar char="•"/>
        <a:defRPr sz="720" kern="1200">
          <a:solidFill>
            <a:schemeClr val="tx1"/>
          </a:solidFill>
          <a:latin typeface="+mn-lt"/>
          <a:ea typeface="+mn-ea"/>
          <a:cs typeface="+mn-cs"/>
        </a:defRPr>
      </a:lvl6pPr>
      <a:lvl7pPr marL="1188720" indent="-91440" algn="l" defTabSz="365760" rtl="0" eaLnBrk="1" latinLnBrk="0" hangingPunct="1">
        <a:lnSpc>
          <a:spcPct val="90000"/>
        </a:lnSpc>
        <a:spcBef>
          <a:spcPts val="200"/>
        </a:spcBef>
        <a:buFont typeface="Arial" panose="020B0604020202020204" pitchFamily="34" charset="0"/>
        <a:buChar char="•"/>
        <a:defRPr sz="720" kern="1200">
          <a:solidFill>
            <a:schemeClr val="tx1"/>
          </a:solidFill>
          <a:latin typeface="+mn-lt"/>
          <a:ea typeface="+mn-ea"/>
          <a:cs typeface="+mn-cs"/>
        </a:defRPr>
      </a:lvl7pPr>
      <a:lvl8pPr marL="1371600" indent="-91440" algn="l" defTabSz="365760" rtl="0" eaLnBrk="1" latinLnBrk="0" hangingPunct="1">
        <a:lnSpc>
          <a:spcPct val="90000"/>
        </a:lnSpc>
        <a:spcBef>
          <a:spcPts val="200"/>
        </a:spcBef>
        <a:buFont typeface="Arial" panose="020B0604020202020204" pitchFamily="34" charset="0"/>
        <a:buChar char="•"/>
        <a:defRPr sz="720" kern="1200">
          <a:solidFill>
            <a:schemeClr val="tx1"/>
          </a:solidFill>
          <a:latin typeface="+mn-lt"/>
          <a:ea typeface="+mn-ea"/>
          <a:cs typeface="+mn-cs"/>
        </a:defRPr>
      </a:lvl8pPr>
      <a:lvl9pPr marL="1554480" indent="-91440" algn="l" defTabSz="365760" rtl="0" eaLnBrk="1" latinLnBrk="0" hangingPunct="1">
        <a:lnSpc>
          <a:spcPct val="90000"/>
        </a:lnSpc>
        <a:spcBef>
          <a:spcPts val="200"/>
        </a:spcBef>
        <a:buFont typeface="Arial" panose="020B0604020202020204" pitchFamily="34" charset="0"/>
        <a:buChar char="•"/>
        <a:defRPr sz="72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65760" rtl="0" eaLnBrk="1" latinLnBrk="0" hangingPunct="1">
        <a:defRPr sz="720" kern="1200">
          <a:solidFill>
            <a:schemeClr val="tx1"/>
          </a:solidFill>
          <a:latin typeface="+mn-lt"/>
          <a:ea typeface="+mn-ea"/>
          <a:cs typeface="+mn-cs"/>
        </a:defRPr>
      </a:lvl1pPr>
      <a:lvl2pPr marL="182880" algn="l" defTabSz="365760" rtl="0" eaLnBrk="1" latinLnBrk="0" hangingPunct="1">
        <a:defRPr sz="720" kern="1200">
          <a:solidFill>
            <a:schemeClr val="tx1"/>
          </a:solidFill>
          <a:latin typeface="+mn-lt"/>
          <a:ea typeface="+mn-ea"/>
          <a:cs typeface="+mn-cs"/>
        </a:defRPr>
      </a:lvl2pPr>
      <a:lvl3pPr marL="365760" algn="l" defTabSz="365760" rtl="0" eaLnBrk="1" latinLnBrk="0" hangingPunct="1">
        <a:defRPr sz="720" kern="1200">
          <a:solidFill>
            <a:schemeClr val="tx1"/>
          </a:solidFill>
          <a:latin typeface="+mn-lt"/>
          <a:ea typeface="+mn-ea"/>
          <a:cs typeface="+mn-cs"/>
        </a:defRPr>
      </a:lvl3pPr>
      <a:lvl4pPr marL="548640" algn="l" defTabSz="365760" rtl="0" eaLnBrk="1" latinLnBrk="0" hangingPunct="1">
        <a:defRPr sz="720" kern="1200">
          <a:solidFill>
            <a:schemeClr val="tx1"/>
          </a:solidFill>
          <a:latin typeface="+mn-lt"/>
          <a:ea typeface="+mn-ea"/>
          <a:cs typeface="+mn-cs"/>
        </a:defRPr>
      </a:lvl4pPr>
      <a:lvl5pPr marL="731520" algn="l" defTabSz="365760" rtl="0" eaLnBrk="1" latinLnBrk="0" hangingPunct="1">
        <a:defRPr sz="72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algn="l" defTabSz="365760" rtl="0" eaLnBrk="1" latinLnBrk="0" hangingPunct="1">
        <a:defRPr sz="720" kern="1200">
          <a:solidFill>
            <a:schemeClr val="tx1"/>
          </a:solidFill>
          <a:latin typeface="+mn-lt"/>
          <a:ea typeface="+mn-ea"/>
          <a:cs typeface="+mn-cs"/>
        </a:defRPr>
      </a:lvl6pPr>
      <a:lvl7pPr marL="1097280" algn="l" defTabSz="365760" rtl="0" eaLnBrk="1" latinLnBrk="0" hangingPunct="1">
        <a:defRPr sz="720" kern="1200">
          <a:solidFill>
            <a:schemeClr val="tx1"/>
          </a:solidFill>
          <a:latin typeface="+mn-lt"/>
          <a:ea typeface="+mn-ea"/>
          <a:cs typeface="+mn-cs"/>
        </a:defRPr>
      </a:lvl7pPr>
      <a:lvl8pPr marL="1280160" algn="l" defTabSz="365760" rtl="0" eaLnBrk="1" latinLnBrk="0" hangingPunct="1">
        <a:defRPr sz="720" kern="1200">
          <a:solidFill>
            <a:schemeClr val="tx1"/>
          </a:solidFill>
          <a:latin typeface="+mn-lt"/>
          <a:ea typeface="+mn-ea"/>
          <a:cs typeface="+mn-cs"/>
        </a:defRPr>
      </a:lvl8pPr>
      <a:lvl9pPr marL="1463040" algn="l" defTabSz="365760" rtl="0" eaLnBrk="1" latinLnBrk="0" hangingPunct="1">
        <a:defRPr sz="72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circle with text on it&#10;&#10;AI-generated content may be incorrect.">
            <a:extLst>
              <a:ext uri="{FF2B5EF4-FFF2-40B4-BE49-F238E27FC236}">
                <a16:creationId xmlns:a16="http://schemas.microsoft.com/office/drawing/2014/main" id="{25EB84B8-DC93-29AA-169C-C6599C22700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3657600" cy="3657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54944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6D2B64FC-018F-2DC9-0FCC-3223FFCFB10C}"/>
              </a:ext>
            </a:extLst>
          </p:cNvPr>
          <p:cNvSpPr txBox="1"/>
          <p:nvPr/>
        </p:nvSpPr>
        <p:spPr>
          <a:xfrm>
            <a:off x="243089" y="820833"/>
            <a:ext cx="3045165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50825" indent="-228600">
              <a:buFont typeface="+mj-lt"/>
              <a:buAutoNum type="arabicPeriod"/>
            </a:pPr>
            <a:r>
              <a:rPr lang="sl-SI" sz="1200" b="1" dirty="0"/>
              <a:t>I</a:t>
            </a:r>
            <a:r>
              <a:rPr lang="en-US" sz="1200" b="1" dirty="0" err="1"/>
              <a:t>nsert</a:t>
            </a:r>
            <a:r>
              <a:rPr lang="en-US" sz="1200" b="1" dirty="0"/>
              <a:t> your logo or profile image </a:t>
            </a:r>
            <a:r>
              <a:rPr lang="en-US" sz="1200" dirty="0"/>
              <a:t>into the white space</a:t>
            </a:r>
            <a:r>
              <a:rPr lang="sl-SI" sz="1200" dirty="0"/>
              <a:t> in </a:t>
            </a:r>
            <a:r>
              <a:rPr lang="sl-SI" sz="1200" dirty="0" err="1"/>
              <a:t>the</a:t>
            </a:r>
            <a:r>
              <a:rPr lang="sl-SI" sz="1200" dirty="0"/>
              <a:t> </a:t>
            </a:r>
            <a:r>
              <a:rPr lang="sl-SI" sz="1200" dirty="0" err="1"/>
              <a:t>middle</a:t>
            </a:r>
            <a:r>
              <a:rPr lang="sl-SI" sz="1200" dirty="0"/>
              <a:t>.</a:t>
            </a:r>
            <a:endParaRPr lang="en-US" sz="1200" dirty="0"/>
          </a:p>
          <a:p>
            <a:pPr marL="250825" indent="-228600">
              <a:buFont typeface="+mj-lt"/>
              <a:buAutoNum type="arabicPeriod"/>
            </a:pPr>
            <a:r>
              <a:rPr lang="en-US" sz="1200" dirty="0"/>
              <a:t>Right click your image and hit "</a:t>
            </a:r>
            <a:r>
              <a:rPr lang="en-US" sz="1200" b="1" dirty="0"/>
              <a:t>Send to Back</a:t>
            </a:r>
            <a:r>
              <a:rPr lang="en-US" sz="1200" dirty="0"/>
              <a:t>" to ensure it is behind the photo frame.</a:t>
            </a:r>
          </a:p>
          <a:p>
            <a:pPr marL="250825" indent="-228600">
              <a:buFont typeface="+mj-lt"/>
              <a:buAutoNum type="arabicPeriod"/>
            </a:pPr>
            <a:r>
              <a:rPr lang="en-US" sz="1200" dirty="0"/>
              <a:t>Once complete, select </a:t>
            </a:r>
            <a:r>
              <a:rPr lang="en-US" sz="1200" b="1" dirty="0"/>
              <a:t>File</a:t>
            </a:r>
            <a:r>
              <a:rPr lang="en-US" sz="1200" dirty="0"/>
              <a:t>--&gt; </a:t>
            </a:r>
            <a:r>
              <a:rPr lang="sl-SI" sz="1200" b="1" dirty="0"/>
              <a:t>Save as</a:t>
            </a:r>
            <a:r>
              <a:rPr lang="en-US" sz="1200" dirty="0"/>
              <a:t> in the PowerPoint menu.</a:t>
            </a:r>
          </a:p>
          <a:p>
            <a:pPr marL="250825" indent="-228600">
              <a:buFont typeface="+mj-lt"/>
              <a:buAutoNum type="arabicPeriod"/>
            </a:pPr>
            <a:r>
              <a:rPr lang="en-US" sz="1200" dirty="0"/>
              <a:t>Save the slide as </a:t>
            </a:r>
            <a:r>
              <a:rPr lang="en-US" sz="1200" b="1" dirty="0"/>
              <a:t>a JPG</a:t>
            </a:r>
            <a:r>
              <a:rPr lang="en-US" sz="1200" dirty="0"/>
              <a:t>.</a:t>
            </a:r>
          </a:p>
          <a:p>
            <a:pPr marL="250825" indent="-228600">
              <a:buFont typeface="+mj-lt"/>
              <a:buAutoNum type="arabicPeriod"/>
            </a:pPr>
            <a:r>
              <a:rPr lang="en-US" sz="1200" dirty="0"/>
              <a:t>PowerPoint will ask "Which slides do you want to export?"</a:t>
            </a:r>
          </a:p>
          <a:p>
            <a:pPr marL="250825" indent="-228600">
              <a:buFont typeface="+mj-lt"/>
              <a:buAutoNum type="arabicPeriod"/>
            </a:pPr>
            <a:r>
              <a:rPr lang="en-US" sz="1200" dirty="0"/>
              <a:t>Select "</a:t>
            </a:r>
            <a:r>
              <a:rPr lang="en-US" sz="1200" b="1" dirty="0"/>
              <a:t>Just This One</a:t>
            </a:r>
            <a:r>
              <a:rPr lang="en-US" sz="1200" dirty="0"/>
              <a:t>"</a:t>
            </a:r>
          </a:p>
          <a:p>
            <a:pPr marL="250825" indent="-228600">
              <a:buFont typeface="+mj-lt"/>
              <a:buAutoNum type="arabicPeriod"/>
            </a:pPr>
            <a:r>
              <a:rPr lang="en-US" sz="1200" b="1" dirty="0"/>
              <a:t>Add</a:t>
            </a:r>
            <a:r>
              <a:rPr lang="en-US" sz="1200" dirty="0"/>
              <a:t> the file </a:t>
            </a:r>
            <a:r>
              <a:rPr lang="en-US" sz="1200" b="1" dirty="0"/>
              <a:t>to your social media profile</a:t>
            </a:r>
            <a:r>
              <a:rPr lang="en-US" sz="1200" dirty="0"/>
              <a:t>.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6BF860A-A7DA-E420-3621-A88F74166D0D}"/>
              </a:ext>
            </a:extLst>
          </p:cNvPr>
          <p:cNvSpPr txBox="1">
            <a:spLocks/>
          </p:cNvSpPr>
          <p:nvPr/>
        </p:nvSpPr>
        <p:spPr>
          <a:xfrm>
            <a:off x="188491" y="207841"/>
            <a:ext cx="3154362" cy="457178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36576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76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sl-SI" sz="2500" b="1">
                <a:solidFill>
                  <a:srgbClr val="304F7D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Instructions</a:t>
            </a:r>
            <a:endParaRPr lang="sl-SI" sz="2500" b="1" dirty="0">
              <a:solidFill>
                <a:srgbClr val="304F7D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714921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Person on busy street">
            <a:extLst>
              <a:ext uri="{FF2B5EF4-FFF2-40B4-BE49-F238E27FC236}">
                <a16:creationId xmlns:a16="http://schemas.microsoft.com/office/drawing/2014/main" id="{28638E04-150B-ADF1-606A-140A1B4F747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862" t="212" r="21861" b="-212"/>
          <a:stretch/>
        </p:blipFill>
        <p:spPr>
          <a:xfrm>
            <a:off x="537274" y="897280"/>
            <a:ext cx="2314413" cy="2441643"/>
          </a:xfrm>
          <a:prstGeom prst="rect">
            <a:avLst/>
          </a:prstGeo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4D0FDC22-878A-4AF6-DC67-432F4EE0F9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8491" y="207841"/>
            <a:ext cx="3154362" cy="457178"/>
          </a:xfrm>
        </p:spPr>
        <p:txBody>
          <a:bodyPr>
            <a:normAutofit/>
          </a:bodyPr>
          <a:lstStyle/>
          <a:p>
            <a:r>
              <a:rPr lang="sl-SI" sz="2500" b="1" dirty="0" err="1">
                <a:solidFill>
                  <a:srgbClr val="304F7D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Example</a:t>
            </a:r>
            <a:endParaRPr lang="sl-SI" sz="2500" b="1" dirty="0">
              <a:solidFill>
                <a:srgbClr val="304F7D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3" name="Picture 2" descr="A circle with text on it&#10;&#10;AI-generated content may be incorrect.">
            <a:extLst>
              <a:ext uri="{FF2B5EF4-FFF2-40B4-BE49-F238E27FC236}">
                <a16:creationId xmlns:a16="http://schemas.microsoft.com/office/drawing/2014/main" id="{D440528D-AA72-5655-6DE3-3DADE32E25C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4209" y="789217"/>
            <a:ext cx="2660542" cy="26605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030912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CDE1BB713DBE7A45B39A87A4AF58A2E5" ma:contentTypeVersion="20" ma:contentTypeDescription="Ustvari nov dokument." ma:contentTypeScope="" ma:versionID="62190fff2c8644e4afb80fc211ad50ad">
  <xsd:schema xmlns:xsd="http://www.w3.org/2001/XMLSchema" xmlns:xs="http://www.w3.org/2001/XMLSchema" xmlns:p="http://schemas.microsoft.com/office/2006/metadata/properties" xmlns:ns2="441488c3-3dc3-4d9f-945d-f7134957c0f2" xmlns:ns3="5f6f1a41-6971-4b5e-b22a-12d37d04be58" targetNamespace="http://schemas.microsoft.com/office/2006/metadata/properties" ma:root="true" ma:fieldsID="e2112a187f6900c96551f74ede507dda" ns2:_="" ns3:_="">
    <xsd:import namespace="441488c3-3dc3-4d9f-945d-f7134957c0f2"/>
    <xsd:import namespace="5f6f1a41-6971-4b5e-b22a-12d37d04be58"/>
    <xsd:element name="properties">
      <xsd:complexType>
        <xsd:sequence>
          <xsd:element name="documentManagement">
            <xsd:complexType>
              <xsd:all>
                <xsd:element ref="ns2:Status" minOccurs="0"/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41488c3-3dc3-4d9f-945d-f7134957c0f2" elementFormDefault="qualified">
    <xsd:import namespace="http://schemas.microsoft.com/office/2006/documentManagement/types"/>
    <xsd:import namespace="http://schemas.microsoft.com/office/infopath/2007/PartnerControls"/>
    <xsd:element name="Status" ma:index="2" nillable="true" ma:displayName="Status" ma:format="Dropdown" ma:internalName="Status" ma:readOnly="false">
      <xsd:simpleType>
        <xsd:restriction base="dms:Text">
          <xsd:maxLength value="255"/>
        </xsd:restriction>
      </xsd:simpleType>
    </xsd:element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1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2" nillable="true" ma:displayName="KeyPoints" ma:hidden="true" ma:internalName="MediaServiceKeyPoints" ma:readOnly="true">
      <xsd:simpleType>
        <xsd:restriction base="dms:Note"/>
      </xsd:simpleType>
    </xsd:element>
    <xsd:element name="MediaServiceAutoTags" ma:index="13" nillable="true" ma:displayName="Tags" ma:hidden="true" ma:internalName="MediaServiceAutoTags" ma:readOnly="true">
      <xsd:simpleType>
        <xsd:restriction base="dms:Text"/>
      </xsd:simpleType>
    </xsd:element>
    <xsd:element name="MediaServiceOCR" ma:index="14" nillable="true" ma:displayName="Extracted Text" ma:hidden="true" ma:internalName="MediaServiceOCR" ma:readOnly="true">
      <xsd:simpleType>
        <xsd:restriction base="dms:Note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7" nillable="true" ma:displayName="Location" ma:hidden="true" ma:internalName="MediaServiceLocation" ma:readOnly="true">
      <xsd:simpleType>
        <xsd:restriction base="dms:Text"/>
      </xsd:simpleType>
    </xsd:element>
    <xsd:element name="MediaLengthInSeconds" ma:index="21" nillable="true" ma:displayName="Length (seconds)" ma:hidden="true" ma:internalName="MediaLengthInSeconds" ma:readOnly="true">
      <xsd:simpleType>
        <xsd:restriction base="dms:Unknown"/>
      </xsd:simpleType>
    </xsd:element>
    <xsd:element name="lcf76f155ced4ddcb4097134ff3c332f" ma:index="23" nillable="true" ma:taxonomy="true" ma:internalName="lcf76f155ced4ddcb4097134ff3c332f" ma:taxonomyFieldName="MediaServiceImageTags" ma:displayName="Oznake slike" ma:readOnly="false" ma:fieldId="{5cf76f15-5ced-4ddc-b409-7134ff3c332f}" ma:taxonomyMulti="true" ma:sspId="861f35d8-e2bc-46fc-8690-a18be1c1a6d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5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6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6f1a41-6971-4b5e-b22a-12d37d04be58" elementFormDefault="qualified">
    <xsd:import namespace="http://schemas.microsoft.com/office/2006/documentManagement/types"/>
    <xsd:import namespace="http://schemas.microsoft.com/office/infopath/2007/PartnerControls"/>
    <xsd:element name="SharedWithUsers" ma:index="19" nillable="true" ma:displayName="V skupni rabi z" ma:hidden="true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0" nillable="true" ma:displayName="V skupni rabi s podrobnostmi" ma:hidden="true" ma:internalName="SharedWithDetails" ma:readOnly="true">
      <xsd:simpleType>
        <xsd:restriction base="dms:Note"/>
      </xsd:simpleType>
    </xsd:element>
    <xsd:element name="TaxCatchAll" ma:index="24" nillable="true" ma:displayName="Taxonomy Catch All Column" ma:hidden="true" ma:list="{2e2ea5d8-055d-4cd4-b823-ab9f4324032c}" ma:internalName="TaxCatchAll" ma:readOnly="false" ma:showField="CatchAllData" ma:web="5f6f1a41-6971-4b5e-b22a-12d37d04be58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displayName="Vrsta vsebine"/>
        <xsd:element ref="dc:title" minOccurs="0" maxOccurs="1" ma:index="1" ma:displayName="Naslov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6f1a41-6971-4b5e-b22a-12d37d04be58" xsi:nil="true"/>
    <lcf76f155ced4ddcb4097134ff3c332f xmlns="441488c3-3dc3-4d9f-945d-f7134957c0f2">
      <Terms xmlns="http://schemas.microsoft.com/office/infopath/2007/PartnerControls"/>
    </lcf76f155ced4ddcb4097134ff3c332f>
    <Status xmlns="441488c3-3dc3-4d9f-945d-f7134957c0f2" xsi:nil="true"/>
  </documentManagement>
</p:properties>
</file>

<file path=customXml/itemProps1.xml><?xml version="1.0" encoding="utf-8"?>
<ds:datastoreItem xmlns:ds="http://schemas.openxmlformats.org/officeDocument/2006/customXml" ds:itemID="{FFE7B9CF-57D7-4174-BFE1-A4072765CE11}"/>
</file>

<file path=customXml/itemProps2.xml><?xml version="1.0" encoding="utf-8"?>
<ds:datastoreItem xmlns:ds="http://schemas.openxmlformats.org/officeDocument/2006/customXml" ds:itemID="{F8800DC9-573D-427E-A9D1-3039BB1247F2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F50FB9C7-F8E1-4EFC-845E-5153DB72D8A9}">
  <ds:schemaRefs>
    <ds:schemaRef ds:uri="http://www.w3.org/XML/1998/namespace"/>
    <ds:schemaRef ds:uri="http://schemas.openxmlformats.org/package/2006/metadata/core-properties"/>
    <ds:schemaRef ds:uri="3f39a3d0-45bf-467f-9177-8210c4a5b02a"/>
    <ds:schemaRef ds:uri="http://schemas.microsoft.com/office/2006/documentManagement/types"/>
    <ds:schemaRef ds:uri="http://purl.org/dc/dcmitype/"/>
    <ds:schemaRef ds:uri="http://schemas.microsoft.com/office/2006/metadata/properties"/>
    <ds:schemaRef ds:uri="http://purl.org/dc/elements/1.1/"/>
    <ds:schemaRef ds:uri="http://schemas.microsoft.com/office/infopath/2007/PartnerControls"/>
    <ds:schemaRef ds:uri="1752c746-f714-456d-9023-1b5f391bbd4a"/>
    <ds:schemaRef ds:uri="http://purl.org/dc/term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312</TotalTime>
  <Words>84</Words>
  <Application>Microsoft Office PowerPoint</Application>
  <PresentationFormat>Custom</PresentationFormat>
  <Paragraphs>9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PowerPoint Presentation</vt:lpstr>
      <vt:lpstr>PowerPoint Presentation</vt:lpstr>
      <vt:lpstr>Example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Michael Rielly</dc:creator>
  <cp:lastModifiedBy>Špela Bovha</cp:lastModifiedBy>
  <cp:revision>13</cp:revision>
  <dcterms:created xsi:type="dcterms:W3CDTF">2020-08-27T16:27:00Z</dcterms:created>
  <dcterms:modified xsi:type="dcterms:W3CDTF">2025-04-01T13:20:21Z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0x010100CDE1BB713DBE7A45B39A87A4AF58A2E5</vt:lpwstr>
  </property>
  <property fmtid="{D5CDD505-2E9C-101B-9397-08002B2CF9AE}" pid="3" name="MediaServiceImageTags">
    <vt:lpwstr/>
  </property>
</Properties>
</file>